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7" r:id="rId5"/>
    <p:sldId id="263" r:id="rId6"/>
    <p:sldId id="296" r:id="rId7"/>
    <p:sldId id="272" r:id="rId8"/>
    <p:sldId id="274" r:id="rId9"/>
    <p:sldId id="267" r:id="rId10"/>
    <p:sldId id="297" r:id="rId11"/>
    <p:sldId id="268" r:id="rId12"/>
    <p:sldId id="288" r:id="rId13"/>
    <p:sldId id="280" r:id="rId14"/>
    <p:sldId id="276" r:id="rId15"/>
    <p:sldId id="302" r:id="rId16"/>
    <p:sldId id="281" r:id="rId17"/>
    <p:sldId id="290" r:id="rId18"/>
    <p:sldId id="283" r:id="rId19"/>
    <p:sldId id="292" r:id="rId20"/>
    <p:sldId id="284" r:id="rId21"/>
    <p:sldId id="305" r:id="rId22"/>
    <p:sldId id="306" r:id="rId23"/>
    <p:sldId id="307" r:id="rId24"/>
    <p:sldId id="308" r:id="rId25"/>
    <p:sldId id="309" r:id="rId26"/>
    <p:sldId id="301" r:id="rId27"/>
    <p:sldId id="310" r:id="rId28"/>
    <p:sldId id="311" r:id="rId29"/>
    <p:sldId id="312" r:id="rId30"/>
    <p:sldId id="264" r:id="rId3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3E1E207-0644-4293-A14B-BE6B8F58876F}" v="29" dt="2022-02-18T22:25:57.27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7201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20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A3E8F-7CDC-4DB4-B01E-79A4B728514A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2659A-10E5-482B-9F62-B91438B4C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6537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A3E8F-7CDC-4DB4-B01E-79A4B728514A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2659A-10E5-482B-9F62-B91438B4C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5115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A3E8F-7CDC-4DB4-B01E-79A4B728514A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2659A-10E5-482B-9F62-B91438B4C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0896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A3E8F-7CDC-4DB4-B01E-79A4B728514A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2659A-10E5-482B-9F62-B91438B4C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4328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A3E8F-7CDC-4DB4-B01E-79A4B728514A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2659A-10E5-482B-9F62-B91438B4C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0030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A3E8F-7CDC-4DB4-B01E-79A4B728514A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2659A-10E5-482B-9F62-B91438B4C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608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A3E8F-7CDC-4DB4-B01E-79A4B728514A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2659A-10E5-482B-9F62-B91438B4C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1924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A3E8F-7CDC-4DB4-B01E-79A4B728514A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2659A-10E5-482B-9F62-B91438B4C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622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A3E8F-7CDC-4DB4-B01E-79A4B728514A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2659A-10E5-482B-9F62-B91438B4C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594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A3E8F-7CDC-4DB4-B01E-79A4B728514A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2659A-10E5-482B-9F62-B91438B4C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2597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A3E8F-7CDC-4DB4-B01E-79A4B728514A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2659A-10E5-482B-9F62-B91438B4C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0594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8A3E8F-7CDC-4DB4-B01E-79A4B728514A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E2659A-10E5-482B-9F62-B91438B4C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729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blueteamlabs.online/home/investigation/32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cyberdefenders.org/blueteam-ctf-challenges/35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github.com/abrignoni/iLEAPP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B649E800-A5C8-49A0-A453-ED537DA315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7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8BA67DD7-B75D-4A30-90A4-EEA9F64AF1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08194" y="0"/>
            <a:ext cx="6164729" cy="6858000"/>
          </a:xfrm>
          <a:custGeom>
            <a:avLst/>
            <a:gdLst>
              <a:gd name="connsiteX0" fmla="*/ 0 w 6164729"/>
              <a:gd name="connsiteY0" fmla="*/ 6857542 h 6858000"/>
              <a:gd name="connsiteX1" fmla="*/ 199783 w 6164729"/>
              <a:gd name="connsiteY1" fmla="*/ 6857542 h 6858000"/>
              <a:gd name="connsiteX2" fmla="*/ 199783 w 6164729"/>
              <a:gd name="connsiteY2" fmla="*/ 6858000 h 6858000"/>
              <a:gd name="connsiteX3" fmla="*/ 0 w 6164729"/>
              <a:gd name="connsiteY3" fmla="*/ 6858000 h 6858000"/>
              <a:gd name="connsiteX4" fmla="*/ 4818273 w 6164729"/>
              <a:gd name="connsiteY4" fmla="*/ 0 h 6858000"/>
              <a:gd name="connsiteX5" fmla="*/ 5018056 w 6164729"/>
              <a:gd name="connsiteY5" fmla="*/ 0 h 6858000"/>
              <a:gd name="connsiteX6" fmla="*/ 5030703 w 6164729"/>
              <a:gd name="connsiteY6" fmla="*/ 31774 h 6858000"/>
              <a:gd name="connsiteX7" fmla="*/ 6085711 w 6164729"/>
              <a:gd name="connsiteY7" fmla="*/ 2682457 h 6858000"/>
              <a:gd name="connsiteX8" fmla="*/ 6085711 w 6164729"/>
              <a:gd name="connsiteY8" fmla="*/ 3752208 h 6858000"/>
              <a:gd name="connsiteX9" fmla="*/ 4928207 w 6164729"/>
              <a:gd name="connsiteY9" fmla="*/ 6660411 h 6858000"/>
              <a:gd name="connsiteX10" fmla="*/ 4849745 w 6164729"/>
              <a:gd name="connsiteY10" fmla="*/ 6857542 h 6858000"/>
              <a:gd name="connsiteX11" fmla="*/ 4649962 w 6164729"/>
              <a:gd name="connsiteY11" fmla="*/ 6857542 h 6858000"/>
              <a:gd name="connsiteX12" fmla="*/ 4728424 w 6164729"/>
              <a:gd name="connsiteY12" fmla="*/ 6660411 h 6858000"/>
              <a:gd name="connsiteX13" fmla="*/ 5885928 w 6164729"/>
              <a:gd name="connsiteY13" fmla="*/ 3752208 h 6858000"/>
              <a:gd name="connsiteX14" fmla="*/ 5885928 w 6164729"/>
              <a:gd name="connsiteY14" fmla="*/ 2682457 h 6858000"/>
              <a:gd name="connsiteX15" fmla="*/ 4830920 w 6164729"/>
              <a:gd name="connsiteY15" fmla="*/ 3177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6164729" h="6858000">
                <a:moveTo>
                  <a:pt x="0" y="6857542"/>
                </a:moveTo>
                <a:lnTo>
                  <a:pt x="199783" y="6857542"/>
                </a:lnTo>
                <a:lnTo>
                  <a:pt x="199783" y="6858000"/>
                </a:lnTo>
                <a:lnTo>
                  <a:pt x="0" y="6858000"/>
                </a:lnTo>
                <a:close/>
                <a:moveTo>
                  <a:pt x="4818273" y="0"/>
                </a:moveTo>
                <a:lnTo>
                  <a:pt x="5018056" y="0"/>
                </a:lnTo>
                <a:lnTo>
                  <a:pt x="5030703" y="31774"/>
                </a:lnTo>
                <a:cubicBezTo>
                  <a:pt x="6085711" y="2682457"/>
                  <a:pt x="6085711" y="2682457"/>
                  <a:pt x="6085711" y="2682457"/>
                </a:cubicBezTo>
                <a:cubicBezTo>
                  <a:pt x="6191069" y="2988100"/>
                  <a:pt x="6191069" y="3446565"/>
                  <a:pt x="6085711" y="3752208"/>
                </a:cubicBezTo>
                <a:cubicBezTo>
                  <a:pt x="5601723" y="4968215"/>
                  <a:pt x="5223609" y="5918220"/>
                  <a:pt x="4928207" y="6660411"/>
                </a:cubicBezTo>
                <a:lnTo>
                  <a:pt x="4849745" y="6857542"/>
                </a:lnTo>
                <a:lnTo>
                  <a:pt x="4649962" y="6857542"/>
                </a:lnTo>
                <a:lnTo>
                  <a:pt x="4728424" y="6660411"/>
                </a:lnTo>
                <a:cubicBezTo>
                  <a:pt x="5023826" y="5918220"/>
                  <a:pt x="5401940" y="4968215"/>
                  <a:pt x="5885928" y="3752208"/>
                </a:cubicBezTo>
                <a:cubicBezTo>
                  <a:pt x="5991286" y="3446565"/>
                  <a:pt x="5991286" y="2988100"/>
                  <a:pt x="5885928" y="2682457"/>
                </a:cubicBezTo>
                <a:cubicBezTo>
                  <a:pt x="5885928" y="2682457"/>
                  <a:pt x="5885928" y="2682457"/>
                  <a:pt x="4830920" y="31774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" name="Picture 1" descr="Shape, arrow&#10;&#10;Description automatically generated">
            <a:extLst>
              <a:ext uri="{FF2B5EF4-FFF2-40B4-BE49-F238E27FC236}">
                <a16:creationId xmlns:a16="http://schemas.microsoft.com/office/drawing/2014/main" id="{97A1A352-99CA-45DB-85DE-7DD298BEFC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2253" y="643467"/>
            <a:ext cx="5974333" cy="5571066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E8C5FC48-0A3C-4D6D-A0D5-EEE93213DB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160561" y="1075188"/>
            <a:ext cx="1562267" cy="1172973"/>
            <a:chOff x="9160561" y="1000124"/>
            <a:chExt cx="1562267" cy="1172973"/>
          </a:xfrm>
        </p:grpSpPr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DBBC336D-7E16-4EE1-90F2-8D9F2B618B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160561" y="1348782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5">
              <a:extLst>
                <a:ext uri="{FF2B5EF4-FFF2-40B4-BE49-F238E27FC236}">
                  <a16:creationId xmlns:a16="http://schemas.microsoft.com/office/drawing/2014/main" id="{0199BE21-2D26-4357-8702-909F3621A3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960661" y="1000124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007897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7F882-152F-4E23-BDC2-E2E0F5B1A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US" sz="3000" dirty="0"/>
              <a:t>Lab @ https://cyberdefenders.org/blueteam-ctf-challenges/35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DFA5A2-E0E7-4C2F-BD42-75825E6CCE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en-US" sz="2200" dirty="0"/>
              <a:t>Requires access to web browser</a:t>
            </a:r>
          </a:p>
          <a:p>
            <a:r>
              <a:rPr lang="en-US" sz="2600" dirty="0"/>
              <a:t>Under ‘Practice’ tab, Search ‘</a:t>
            </a:r>
            <a:r>
              <a:rPr lang="en-US" sz="2600" dirty="0" err="1"/>
              <a:t>JailBroken</a:t>
            </a:r>
            <a:r>
              <a:rPr lang="en-US" sz="2600" dirty="0"/>
              <a:t>’</a:t>
            </a:r>
          </a:p>
          <a:p>
            <a:pPr lvl="1"/>
            <a:r>
              <a:rPr lang="en-US" sz="2200" dirty="0">
                <a:hlinkClick r:id="rId2"/>
              </a:rPr>
              <a:t>https://blueteamlabs.online/home/investigation/32</a:t>
            </a:r>
            <a:endParaRPr lang="en-US" sz="2200" dirty="0"/>
          </a:p>
          <a:p>
            <a:endParaRPr lang="en-US" sz="22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7993440-C920-4ADD-A40B-F3441089784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994" r="1951"/>
          <a:stretch/>
        </p:blipFill>
        <p:spPr>
          <a:xfrm>
            <a:off x="5878849" y="10"/>
            <a:ext cx="6313150" cy="6857987"/>
          </a:xfrm>
          <a:custGeom>
            <a:avLst/>
            <a:gdLst/>
            <a:ahLst/>
            <a:cxnLst/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3496634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389575E1-3389-451A-A5F7-27854C25C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4293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53CCC5C-D88E-40FB-B30B-23DCDBD01D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"/>
            <a:ext cx="4167268" cy="685800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87810A-AF72-4F3F-B9B3-3AA770830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591344"/>
            <a:ext cx="3200400" cy="5585619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Question 1</a:t>
            </a:r>
          </a:p>
        </p:txBody>
      </p:sp>
      <p:sp>
        <p:nvSpPr>
          <p:cNvPr id="21" name="Arc 20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26A897-E084-4D86-81A9-B89FCB9BB6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r>
              <a:rPr lang="en-US" dirty="0"/>
              <a:t>What is the IOS version of this device?</a:t>
            </a:r>
          </a:p>
        </p:txBody>
      </p:sp>
    </p:spTree>
    <p:extLst>
      <p:ext uri="{BB962C8B-B14F-4D97-AF65-F5344CB8AC3E}">
        <p14:creationId xmlns:p14="http://schemas.microsoft.com/office/powerpoint/2010/main" val="28665230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B5466DCB-D31D-40E2-B24B-DA332AE51F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948097"/>
            <a:ext cx="10905066" cy="4961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2473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4AB199-7D36-442A-9826-7D06441B8F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Question 2</a:t>
            </a:r>
            <a:br>
              <a:rPr lang="en-US" dirty="0">
                <a:solidFill>
                  <a:srgbClr val="FFFFFF"/>
                </a:solidFill>
              </a:rPr>
            </a:b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768FF4-35E4-457A-A3B3-C54781D046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99683" y="819944"/>
            <a:ext cx="6906491" cy="5585619"/>
          </a:xfrm>
        </p:spPr>
        <p:txBody>
          <a:bodyPr anchor="ctr">
            <a:normAutofit/>
          </a:bodyPr>
          <a:lstStyle/>
          <a:p>
            <a:r>
              <a:rPr lang="en-US" dirty="0"/>
              <a:t>Who is using the iPad? Include their first and last name. (Two words)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60097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5F879AC3-D4CE-493C-ADC7-06205677F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736F0DFD-0954-464F-BF12-DD2E6F6E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983504" cy="6858000"/>
          </a:xfrm>
          <a:custGeom>
            <a:avLst/>
            <a:gdLst>
              <a:gd name="connsiteX0" fmla="*/ 0 w 1983504"/>
              <a:gd name="connsiteY0" fmla="*/ 0 h 6858000"/>
              <a:gd name="connsiteX1" fmla="*/ 1376658 w 1983504"/>
              <a:gd name="connsiteY1" fmla="*/ 0 h 6858000"/>
              <a:gd name="connsiteX2" fmla="*/ 1690650 w 1983504"/>
              <a:gd name="connsiteY2" fmla="*/ 110269 h 6858000"/>
              <a:gd name="connsiteX3" fmla="*/ 1645361 w 1983504"/>
              <a:gd name="connsiteY3" fmla="*/ 135168 h 6858000"/>
              <a:gd name="connsiteX4" fmla="*/ 1373640 w 1983504"/>
              <a:gd name="connsiteY4" fmla="*/ 71141 h 6858000"/>
              <a:gd name="connsiteX5" fmla="*/ 1319295 w 1983504"/>
              <a:gd name="connsiteY5" fmla="*/ 88927 h 6858000"/>
              <a:gd name="connsiteX6" fmla="*/ 1346468 w 1983504"/>
              <a:gd name="connsiteY6" fmla="*/ 163625 h 6858000"/>
              <a:gd name="connsiteX7" fmla="*/ 1464213 w 1983504"/>
              <a:gd name="connsiteY7" fmla="*/ 192082 h 6858000"/>
              <a:gd name="connsiteX8" fmla="*/ 1648381 w 1983504"/>
              <a:gd name="connsiteY8" fmla="*/ 373491 h 6858000"/>
              <a:gd name="connsiteX9" fmla="*/ 1370620 w 1983504"/>
              <a:gd name="connsiteY9" fmla="*/ 352148 h 6858000"/>
              <a:gd name="connsiteX10" fmla="*/ 1322314 w 1983504"/>
              <a:gd name="connsiteY10" fmla="*/ 394834 h 6858000"/>
              <a:gd name="connsiteX11" fmla="*/ 1304199 w 1983504"/>
              <a:gd name="connsiteY11" fmla="*/ 451747 h 6858000"/>
              <a:gd name="connsiteX12" fmla="*/ 1222682 w 1983504"/>
              <a:gd name="connsiteY12" fmla="*/ 359262 h 6858000"/>
              <a:gd name="connsiteX13" fmla="*/ 1153242 w 1983504"/>
              <a:gd name="connsiteY13" fmla="*/ 334364 h 6858000"/>
              <a:gd name="connsiteX14" fmla="*/ 1132108 w 1983504"/>
              <a:gd name="connsiteY14" fmla="*/ 416176 h 6858000"/>
              <a:gd name="connsiteX15" fmla="*/ 1195509 w 1983504"/>
              <a:gd name="connsiteY15" fmla="*/ 505101 h 6858000"/>
              <a:gd name="connsiteX16" fmla="*/ 1364582 w 1983504"/>
              <a:gd name="connsiteY16" fmla="*/ 558458 h 6858000"/>
              <a:gd name="connsiteX17" fmla="*/ 1183434 w 1983504"/>
              <a:gd name="connsiteY17" fmla="*/ 558458 h 6858000"/>
              <a:gd name="connsiteX18" fmla="*/ 975114 w 1983504"/>
              <a:gd name="connsiteY18" fmla="*/ 522887 h 6858000"/>
              <a:gd name="connsiteX19" fmla="*/ 754716 w 1983504"/>
              <a:gd name="connsiteY19" fmla="*/ 533558 h 6858000"/>
              <a:gd name="connsiteX20" fmla="*/ 546395 w 1983504"/>
              <a:gd name="connsiteY20" fmla="*/ 462417 h 6858000"/>
              <a:gd name="connsiteX21" fmla="*/ 335056 w 1983504"/>
              <a:gd name="connsiteY21" fmla="*/ 465975 h 6858000"/>
              <a:gd name="connsiteX22" fmla="*/ 1270988 w 1983504"/>
              <a:gd name="connsiteY22" fmla="*/ 910606 h 6858000"/>
              <a:gd name="connsiteX23" fmla="*/ 1225701 w 1983504"/>
              <a:gd name="connsiteY23" fmla="*/ 921277 h 6858000"/>
              <a:gd name="connsiteX24" fmla="*/ 1165318 w 1983504"/>
              <a:gd name="connsiteY24" fmla="*/ 949734 h 6858000"/>
              <a:gd name="connsiteX25" fmla="*/ 1210606 w 1983504"/>
              <a:gd name="connsiteY25" fmla="*/ 1006647 h 6858000"/>
              <a:gd name="connsiteX26" fmla="*/ 1455156 w 1983504"/>
              <a:gd name="connsiteY26" fmla="*/ 1113358 h 6858000"/>
              <a:gd name="connsiteX27" fmla="*/ 1515538 w 1983504"/>
              <a:gd name="connsiteY27" fmla="*/ 1220069 h 6858000"/>
              <a:gd name="connsiteX28" fmla="*/ 1440060 w 1983504"/>
              <a:gd name="connsiteY28" fmla="*/ 1209399 h 6858000"/>
              <a:gd name="connsiteX29" fmla="*/ 1373640 w 1983504"/>
              <a:gd name="connsiteY29" fmla="*/ 1230741 h 6858000"/>
              <a:gd name="connsiteX30" fmla="*/ 1400810 w 1983504"/>
              <a:gd name="connsiteY30" fmla="*/ 1365909 h 6858000"/>
              <a:gd name="connsiteX31" fmla="*/ 1748012 w 1983504"/>
              <a:gd name="connsiteY31" fmla="*/ 1540204 h 6858000"/>
              <a:gd name="connsiteX32" fmla="*/ 1778203 w 1983504"/>
              <a:gd name="connsiteY32" fmla="*/ 1597117 h 6858000"/>
              <a:gd name="connsiteX33" fmla="*/ 1735936 w 1983504"/>
              <a:gd name="connsiteY33" fmla="*/ 1636245 h 6858000"/>
              <a:gd name="connsiteX34" fmla="*/ 1624228 w 1983504"/>
              <a:gd name="connsiteY34" fmla="*/ 1657587 h 6858000"/>
              <a:gd name="connsiteX35" fmla="*/ 1781223 w 1983504"/>
              <a:gd name="connsiteY35" fmla="*/ 1849668 h 6858000"/>
              <a:gd name="connsiteX36" fmla="*/ 1838587 w 1983504"/>
              <a:gd name="connsiteY36" fmla="*/ 1903025 h 6858000"/>
              <a:gd name="connsiteX37" fmla="*/ 1938218 w 1983504"/>
              <a:gd name="connsiteY37" fmla="*/ 1984836 h 6858000"/>
              <a:gd name="connsiteX38" fmla="*/ 1938218 w 1983504"/>
              <a:gd name="connsiteY38" fmla="*/ 2013292 h 6858000"/>
              <a:gd name="connsiteX39" fmla="*/ 1805376 w 1983504"/>
              <a:gd name="connsiteY39" fmla="*/ 2102219 h 6858000"/>
              <a:gd name="connsiteX40" fmla="*/ 1563844 w 1983504"/>
              <a:gd name="connsiteY40" fmla="*/ 2077320 h 6858000"/>
              <a:gd name="connsiteX41" fmla="*/ 1920104 w 1983504"/>
              <a:gd name="connsiteY41" fmla="*/ 2208931 h 6858000"/>
              <a:gd name="connsiteX42" fmla="*/ 766792 w 1983504"/>
              <a:gd name="connsiteY42" fmla="*/ 1892353 h 6858000"/>
              <a:gd name="connsiteX43" fmla="*/ 839252 w 1983504"/>
              <a:gd name="connsiteY43" fmla="*/ 1974165 h 6858000"/>
              <a:gd name="connsiteX44" fmla="*/ 1243816 w 1983504"/>
              <a:gd name="connsiteY44" fmla="*/ 2191146 h 6858000"/>
              <a:gd name="connsiteX45" fmla="*/ 1358543 w 1983504"/>
              <a:gd name="connsiteY45" fmla="*/ 2326314 h 6858000"/>
              <a:gd name="connsiteX46" fmla="*/ 1479310 w 1983504"/>
              <a:gd name="connsiteY46" fmla="*/ 2401012 h 6858000"/>
              <a:gd name="connsiteX47" fmla="*/ 1648381 w 1983504"/>
              <a:gd name="connsiteY47" fmla="*/ 2401012 h 6858000"/>
              <a:gd name="connsiteX48" fmla="*/ 1769146 w 1983504"/>
              <a:gd name="connsiteY48" fmla="*/ 2518395 h 6858000"/>
              <a:gd name="connsiteX49" fmla="*/ 1645361 w 1983504"/>
              <a:gd name="connsiteY49" fmla="*/ 2543294 h 6858000"/>
              <a:gd name="connsiteX50" fmla="*/ 1500444 w 1983504"/>
              <a:gd name="connsiteY50" fmla="*/ 2525509 h 6858000"/>
              <a:gd name="connsiteX51" fmla="*/ 1337410 w 1983504"/>
              <a:gd name="connsiteY51" fmla="*/ 2564636 h 6858000"/>
              <a:gd name="connsiteX52" fmla="*/ 1186452 w 1983504"/>
              <a:gd name="connsiteY52" fmla="*/ 2532623 h 6858000"/>
              <a:gd name="connsiteX53" fmla="*/ 1005304 w 1983504"/>
              <a:gd name="connsiteY53" fmla="*/ 2553965 h 6858000"/>
              <a:gd name="connsiteX54" fmla="*/ 947940 w 1983504"/>
              <a:gd name="connsiteY54" fmla="*/ 2692689 h 6858000"/>
              <a:gd name="connsiteX55" fmla="*/ 929826 w 1983504"/>
              <a:gd name="connsiteY55" fmla="*/ 2703362 h 6858000"/>
              <a:gd name="connsiteX56" fmla="*/ 594701 w 1983504"/>
              <a:gd name="connsiteY56" fmla="*/ 2923898 h 6858000"/>
              <a:gd name="connsiteX57" fmla="*/ 501108 w 1983504"/>
              <a:gd name="connsiteY57" fmla="*/ 2941684 h 6858000"/>
              <a:gd name="connsiteX58" fmla="*/ 1053610 w 1983504"/>
              <a:gd name="connsiteY58" fmla="*/ 3329402 h 6858000"/>
              <a:gd name="connsiteX59" fmla="*/ 682256 w 1983504"/>
              <a:gd name="connsiteY59" fmla="*/ 3229805 h 6858000"/>
              <a:gd name="connsiteX60" fmla="*/ 630932 w 1983504"/>
              <a:gd name="connsiteY60" fmla="*/ 3393429 h 6858000"/>
              <a:gd name="connsiteX61" fmla="*/ 806041 w 1983504"/>
              <a:gd name="connsiteY61" fmla="*/ 3539269 h 6858000"/>
              <a:gd name="connsiteX62" fmla="*/ 869444 w 1983504"/>
              <a:gd name="connsiteY62" fmla="*/ 3827390 h 6858000"/>
              <a:gd name="connsiteX63" fmla="*/ 839252 w 1983504"/>
              <a:gd name="connsiteY63" fmla="*/ 4090612 h 6858000"/>
              <a:gd name="connsiteX64" fmla="*/ 763774 w 1983504"/>
              <a:gd name="connsiteY64" fmla="*/ 4172424 h 6858000"/>
              <a:gd name="connsiteX65" fmla="*/ 655085 w 1983504"/>
              <a:gd name="connsiteY65" fmla="*/ 4321821 h 6858000"/>
              <a:gd name="connsiteX66" fmla="*/ 588662 w 1983504"/>
              <a:gd name="connsiteY66" fmla="*/ 4414305 h 6858000"/>
              <a:gd name="connsiteX67" fmla="*/ 356189 w 1983504"/>
              <a:gd name="connsiteY67" fmla="*/ 4378734 h 6858000"/>
              <a:gd name="connsiteX68" fmla="*/ 667160 w 1983504"/>
              <a:gd name="connsiteY68" fmla="*/ 4613499 h 6858000"/>
              <a:gd name="connsiteX69" fmla="*/ 416573 w 1983504"/>
              <a:gd name="connsiteY69" fmla="*/ 4585042 h 6858000"/>
              <a:gd name="connsiteX70" fmla="*/ 335056 w 1983504"/>
              <a:gd name="connsiteY70" fmla="*/ 4602828 h 6858000"/>
              <a:gd name="connsiteX71" fmla="*/ 380342 w 1983504"/>
              <a:gd name="connsiteY71" fmla="*/ 4677526 h 6858000"/>
              <a:gd name="connsiteX72" fmla="*/ 564510 w 1983504"/>
              <a:gd name="connsiteY72" fmla="*/ 4805580 h 6858000"/>
              <a:gd name="connsiteX73" fmla="*/ 944922 w 1983504"/>
              <a:gd name="connsiteY73" fmla="*/ 5154171 h 6858000"/>
              <a:gd name="connsiteX74" fmla="*/ 576586 w 1983504"/>
              <a:gd name="connsiteY74" fmla="*/ 4994104 h 6858000"/>
              <a:gd name="connsiteX75" fmla="*/ 963036 w 1983504"/>
              <a:gd name="connsiteY75" fmla="*/ 5353367 h 6858000"/>
              <a:gd name="connsiteX76" fmla="*/ 1047572 w 1983504"/>
              <a:gd name="connsiteY76" fmla="*/ 5474306 h 6858000"/>
              <a:gd name="connsiteX77" fmla="*/ 1222682 w 1983504"/>
              <a:gd name="connsiteY77" fmla="*/ 5769542 h 6858000"/>
              <a:gd name="connsiteX78" fmla="*/ 1213626 w 1983504"/>
              <a:gd name="connsiteY78" fmla="*/ 5801555 h 6858000"/>
              <a:gd name="connsiteX79" fmla="*/ 1014361 w 1983504"/>
              <a:gd name="connsiteY79" fmla="*/ 5755314 h 6858000"/>
              <a:gd name="connsiteX80" fmla="*/ 1274008 w 1983504"/>
              <a:gd name="connsiteY80" fmla="*/ 6004307 h 6858000"/>
              <a:gd name="connsiteX81" fmla="*/ 1542711 w 1983504"/>
              <a:gd name="connsiteY81" fmla="*/ 6196388 h 6858000"/>
              <a:gd name="connsiteX82" fmla="*/ 1352504 w 1983504"/>
              <a:gd name="connsiteY82" fmla="*/ 6167932 h 6858000"/>
              <a:gd name="connsiteX83" fmla="*/ 1089840 w 1983504"/>
              <a:gd name="connsiteY83" fmla="*/ 6057663 h 6858000"/>
              <a:gd name="connsiteX84" fmla="*/ 999266 w 1983504"/>
              <a:gd name="connsiteY84" fmla="*/ 6100347 h 6858000"/>
              <a:gd name="connsiteX85" fmla="*/ 1246836 w 1983504"/>
              <a:gd name="connsiteY85" fmla="*/ 6281757 h 6858000"/>
              <a:gd name="connsiteX86" fmla="*/ 1388735 w 1983504"/>
              <a:gd name="connsiteY86" fmla="*/ 6367127 h 6858000"/>
              <a:gd name="connsiteX87" fmla="*/ 1446099 w 1983504"/>
              <a:gd name="connsiteY87" fmla="*/ 6431153 h 6858000"/>
              <a:gd name="connsiteX88" fmla="*/ 1609132 w 1983504"/>
              <a:gd name="connsiteY88" fmla="*/ 6658805 h 6858000"/>
              <a:gd name="connsiteX89" fmla="*/ 1983504 w 1983504"/>
              <a:gd name="connsiteY89" fmla="*/ 6858000 h 6858000"/>
              <a:gd name="connsiteX90" fmla="*/ 0 w 1983504"/>
              <a:gd name="connsiteY9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1983504" h="6858000">
                <a:moveTo>
                  <a:pt x="0" y="0"/>
                </a:moveTo>
                <a:lnTo>
                  <a:pt x="1376658" y="0"/>
                </a:lnTo>
                <a:cubicBezTo>
                  <a:pt x="1482328" y="35571"/>
                  <a:pt x="1584980" y="78255"/>
                  <a:pt x="1690650" y="110269"/>
                </a:cubicBezTo>
                <a:cubicBezTo>
                  <a:pt x="1675553" y="145839"/>
                  <a:pt x="1660458" y="138725"/>
                  <a:pt x="1645361" y="135168"/>
                </a:cubicBezTo>
                <a:cubicBezTo>
                  <a:pt x="1554788" y="120941"/>
                  <a:pt x="1461194" y="110269"/>
                  <a:pt x="1373640" y="71141"/>
                </a:cubicBezTo>
                <a:cubicBezTo>
                  <a:pt x="1352504" y="64027"/>
                  <a:pt x="1328352" y="64027"/>
                  <a:pt x="1319295" y="88927"/>
                </a:cubicBezTo>
                <a:cubicBezTo>
                  <a:pt x="1304199" y="124497"/>
                  <a:pt x="1325332" y="145839"/>
                  <a:pt x="1346468" y="163625"/>
                </a:cubicBezTo>
                <a:cubicBezTo>
                  <a:pt x="1382696" y="195638"/>
                  <a:pt x="1424964" y="188525"/>
                  <a:pt x="1464213" y="192082"/>
                </a:cubicBezTo>
                <a:cubicBezTo>
                  <a:pt x="1572902" y="209867"/>
                  <a:pt x="1624228" y="259665"/>
                  <a:pt x="1648381" y="373491"/>
                </a:cubicBezTo>
                <a:cubicBezTo>
                  <a:pt x="1554788" y="327250"/>
                  <a:pt x="1461194" y="384162"/>
                  <a:pt x="1370620" y="352148"/>
                </a:cubicBezTo>
                <a:cubicBezTo>
                  <a:pt x="1346468" y="345034"/>
                  <a:pt x="1310237" y="355706"/>
                  <a:pt x="1322314" y="394834"/>
                </a:cubicBezTo>
                <a:cubicBezTo>
                  <a:pt x="1334390" y="430405"/>
                  <a:pt x="1373640" y="458860"/>
                  <a:pt x="1304199" y="451747"/>
                </a:cubicBezTo>
                <a:cubicBezTo>
                  <a:pt x="1252873" y="448189"/>
                  <a:pt x="1237778" y="405504"/>
                  <a:pt x="1222682" y="359262"/>
                </a:cubicBezTo>
                <a:cubicBezTo>
                  <a:pt x="1210606" y="334364"/>
                  <a:pt x="1177395" y="320135"/>
                  <a:pt x="1153242" y="334364"/>
                </a:cubicBezTo>
                <a:cubicBezTo>
                  <a:pt x="1123051" y="348592"/>
                  <a:pt x="1132108" y="387720"/>
                  <a:pt x="1132108" y="416176"/>
                </a:cubicBezTo>
                <a:cubicBezTo>
                  <a:pt x="1129088" y="469532"/>
                  <a:pt x="1153242" y="494431"/>
                  <a:pt x="1195509" y="505101"/>
                </a:cubicBezTo>
                <a:cubicBezTo>
                  <a:pt x="1246836" y="519330"/>
                  <a:pt x="1298160" y="537116"/>
                  <a:pt x="1364582" y="558458"/>
                </a:cubicBezTo>
                <a:cubicBezTo>
                  <a:pt x="1292122" y="594028"/>
                  <a:pt x="1237778" y="586915"/>
                  <a:pt x="1183434" y="558458"/>
                </a:cubicBezTo>
                <a:cubicBezTo>
                  <a:pt x="1117012" y="526444"/>
                  <a:pt x="1029458" y="483759"/>
                  <a:pt x="975114" y="522887"/>
                </a:cubicBezTo>
                <a:cubicBezTo>
                  <a:pt x="893597" y="579800"/>
                  <a:pt x="827176" y="544229"/>
                  <a:pt x="754716" y="533558"/>
                </a:cubicBezTo>
                <a:cubicBezTo>
                  <a:pt x="603758" y="512216"/>
                  <a:pt x="697352" y="480203"/>
                  <a:pt x="546395" y="462417"/>
                </a:cubicBezTo>
                <a:cubicBezTo>
                  <a:pt x="486012" y="455303"/>
                  <a:pt x="422610" y="426847"/>
                  <a:pt x="335056" y="465975"/>
                </a:cubicBezTo>
                <a:cubicBezTo>
                  <a:pt x="730563" y="672284"/>
                  <a:pt x="917750" y="658055"/>
                  <a:pt x="1270988" y="910606"/>
                </a:cubicBezTo>
                <a:cubicBezTo>
                  <a:pt x="1255893" y="935506"/>
                  <a:pt x="1240798" y="924835"/>
                  <a:pt x="1225701" y="921277"/>
                </a:cubicBezTo>
                <a:cubicBezTo>
                  <a:pt x="1201548" y="917720"/>
                  <a:pt x="1171356" y="903491"/>
                  <a:pt x="1165318" y="949734"/>
                </a:cubicBezTo>
                <a:cubicBezTo>
                  <a:pt x="1162298" y="985305"/>
                  <a:pt x="1180415" y="1003089"/>
                  <a:pt x="1210606" y="1006647"/>
                </a:cubicBezTo>
                <a:cubicBezTo>
                  <a:pt x="1298160" y="1020875"/>
                  <a:pt x="1376658" y="1070674"/>
                  <a:pt x="1455156" y="1113358"/>
                </a:cubicBezTo>
                <a:cubicBezTo>
                  <a:pt x="1491385" y="1131144"/>
                  <a:pt x="1530634" y="1156043"/>
                  <a:pt x="1515538" y="1220069"/>
                </a:cubicBezTo>
                <a:cubicBezTo>
                  <a:pt x="1485348" y="1237855"/>
                  <a:pt x="1464213" y="1212955"/>
                  <a:pt x="1440060" y="1209399"/>
                </a:cubicBezTo>
                <a:cubicBezTo>
                  <a:pt x="1415907" y="1205842"/>
                  <a:pt x="1358543" y="1220069"/>
                  <a:pt x="1373640" y="1230741"/>
                </a:cubicBezTo>
                <a:cubicBezTo>
                  <a:pt x="1443080" y="1269868"/>
                  <a:pt x="1316276" y="1365909"/>
                  <a:pt x="1400810" y="1365909"/>
                </a:cubicBezTo>
                <a:cubicBezTo>
                  <a:pt x="1539691" y="1365909"/>
                  <a:pt x="1615170" y="1536647"/>
                  <a:pt x="1748012" y="1540204"/>
                </a:cubicBezTo>
                <a:cubicBezTo>
                  <a:pt x="1769146" y="1540204"/>
                  <a:pt x="1778203" y="1572219"/>
                  <a:pt x="1778203" y="1597117"/>
                </a:cubicBezTo>
                <a:cubicBezTo>
                  <a:pt x="1778203" y="1629132"/>
                  <a:pt x="1757070" y="1632688"/>
                  <a:pt x="1735936" y="1636245"/>
                </a:cubicBezTo>
                <a:cubicBezTo>
                  <a:pt x="1702725" y="1639802"/>
                  <a:pt x="1666496" y="1597117"/>
                  <a:pt x="1624228" y="1657587"/>
                </a:cubicBezTo>
                <a:cubicBezTo>
                  <a:pt x="1702725" y="1693158"/>
                  <a:pt x="1784242" y="1728729"/>
                  <a:pt x="1781223" y="1849668"/>
                </a:cubicBezTo>
                <a:cubicBezTo>
                  <a:pt x="1781223" y="1881683"/>
                  <a:pt x="1814434" y="1895910"/>
                  <a:pt x="1838587" y="1903025"/>
                </a:cubicBezTo>
                <a:cubicBezTo>
                  <a:pt x="1880854" y="1917252"/>
                  <a:pt x="1914065" y="1938595"/>
                  <a:pt x="1938218" y="1984836"/>
                </a:cubicBezTo>
                <a:cubicBezTo>
                  <a:pt x="1938218" y="1995507"/>
                  <a:pt x="1938218" y="2002622"/>
                  <a:pt x="1938218" y="2013292"/>
                </a:cubicBezTo>
                <a:cubicBezTo>
                  <a:pt x="1932180" y="2123562"/>
                  <a:pt x="1871798" y="2120004"/>
                  <a:pt x="1805376" y="2102219"/>
                </a:cubicBezTo>
                <a:cubicBezTo>
                  <a:pt x="1726878" y="2080877"/>
                  <a:pt x="1648381" y="2038192"/>
                  <a:pt x="1563844" y="2077320"/>
                </a:cubicBezTo>
                <a:cubicBezTo>
                  <a:pt x="1681592" y="2130676"/>
                  <a:pt x="1811414" y="2134233"/>
                  <a:pt x="1920104" y="2208931"/>
                </a:cubicBezTo>
                <a:cubicBezTo>
                  <a:pt x="1515538" y="2223159"/>
                  <a:pt x="1159280" y="1984836"/>
                  <a:pt x="766792" y="1892353"/>
                </a:cubicBezTo>
                <a:cubicBezTo>
                  <a:pt x="778869" y="1952823"/>
                  <a:pt x="812080" y="1967051"/>
                  <a:pt x="839252" y="1974165"/>
                </a:cubicBezTo>
                <a:cubicBezTo>
                  <a:pt x="984170" y="2020407"/>
                  <a:pt x="1110974" y="2112891"/>
                  <a:pt x="1243816" y="2191146"/>
                </a:cubicBezTo>
                <a:cubicBezTo>
                  <a:pt x="1298160" y="2223159"/>
                  <a:pt x="1337410" y="2258731"/>
                  <a:pt x="1358543" y="2326314"/>
                </a:cubicBezTo>
                <a:cubicBezTo>
                  <a:pt x="1376658" y="2390340"/>
                  <a:pt x="1412888" y="2418796"/>
                  <a:pt x="1479310" y="2401012"/>
                </a:cubicBezTo>
                <a:cubicBezTo>
                  <a:pt x="1533654" y="2386784"/>
                  <a:pt x="1591018" y="2393898"/>
                  <a:pt x="1648381" y="2401012"/>
                </a:cubicBezTo>
                <a:cubicBezTo>
                  <a:pt x="1711782" y="2408126"/>
                  <a:pt x="1784242" y="2479267"/>
                  <a:pt x="1769146" y="2518395"/>
                </a:cubicBezTo>
                <a:cubicBezTo>
                  <a:pt x="1738956" y="2582422"/>
                  <a:pt x="1687630" y="2550408"/>
                  <a:pt x="1645361" y="2543294"/>
                </a:cubicBezTo>
                <a:cubicBezTo>
                  <a:pt x="1594036" y="2536181"/>
                  <a:pt x="1500444" y="2518395"/>
                  <a:pt x="1500444" y="2525509"/>
                </a:cubicBezTo>
                <a:cubicBezTo>
                  <a:pt x="1467232" y="2685576"/>
                  <a:pt x="1391754" y="2564636"/>
                  <a:pt x="1337410" y="2564636"/>
                </a:cubicBezTo>
                <a:cubicBezTo>
                  <a:pt x="1286084" y="2564636"/>
                  <a:pt x="1234759" y="2546851"/>
                  <a:pt x="1186452" y="2532623"/>
                </a:cubicBezTo>
                <a:cubicBezTo>
                  <a:pt x="1123051" y="2514837"/>
                  <a:pt x="1065688" y="2546851"/>
                  <a:pt x="1005304" y="2553965"/>
                </a:cubicBezTo>
                <a:cubicBezTo>
                  <a:pt x="950960" y="2561080"/>
                  <a:pt x="981150" y="2653563"/>
                  <a:pt x="947940" y="2692689"/>
                </a:cubicBezTo>
                <a:cubicBezTo>
                  <a:pt x="941903" y="2703362"/>
                  <a:pt x="935864" y="2703362"/>
                  <a:pt x="929826" y="2703362"/>
                </a:cubicBezTo>
                <a:cubicBezTo>
                  <a:pt x="911711" y="2980812"/>
                  <a:pt x="594701" y="2913227"/>
                  <a:pt x="594701" y="2923898"/>
                </a:cubicBezTo>
                <a:cubicBezTo>
                  <a:pt x="567529" y="2941684"/>
                  <a:pt x="534318" y="2899000"/>
                  <a:pt x="501108" y="2941684"/>
                </a:cubicBezTo>
                <a:cubicBezTo>
                  <a:pt x="643007" y="3137322"/>
                  <a:pt x="860386" y="3183563"/>
                  <a:pt x="1053610" y="3329402"/>
                </a:cubicBezTo>
                <a:cubicBezTo>
                  <a:pt x="893597" y="3379202"/>
                  <a:pt x="800002" y="3208463"/>
                  <a:pt x="682256" y="3229805"/>
                </a:cubicBezTo>
                <a:cubicBezTo>
                  <a:pt x="624893" y="3283162"/>
                  <a:pt x="796984" y="3368530"/>
                  <a:pt x="630932" y="3393429"/>
                </a:cubicBezTo>
                <a:cubicBezTo>
                  <a:pt x="703390" y="3439672"/>
                  <a:pt x="754716" y="3485914"/>
                  <a:pt x="806041" y="3539269"/>
                </a:cubicBezTo>
                <a:cubicBezTo>
                  <a:pt x="893597" y="3635309"/>
                  <a:pt x="911711" y="3699337"/>
                  <a:pt x="869444" y="3827390"/>
                </a:cubicBezTo>
                <a:cubicBezTo>
                  <a:pt x="842270" y="3912759"/>
                  <a:pt x="803022" y="3991015"/>
                  <a:pt x="839252" y="4090612"/>
                </a:cubicBezTo>
                <a:cubicBezTo>
                  <a:pt x="863405" y="4158196"/>
                  <a:pt x="854347" y="4204438"/>
                  <a:pt x="763774" y="4172424"/>
                </a:cubicBezTo>
                <a:cubicBezTo>
                  <a:pt x="667160" y="4140411"/>
                  <a:pt x="630932" y="4200882"/>
                  <a:pt x="655085" y="4321821"/>
                </a:cubicBezTo>
                <a:cubicBezTo>
                  <a:pt x="670179" y="4400076"/>
                  <a:pt x="655085" y="4424975"/>
                  <a:pt x="588662" y="4414305"/>
                </a:cubicBezTo>
                <a:cubicBezTo>
                  <a:pt x="516204" y="4403633"/>
                  <a:pt x="446764" y="4353835"/>
                  <a:pt x="356189" y="4378734"/>
                </a:cubicBezTo>
                <a:cubicBezTo>
                  <a:pt x="428648" y="4521016"/>
                  <a:pt x="582626" y="4478331"/>
                  <a:pt x="667160" y="4613499"/>
                </a:cubicBezTo>
                <a:cubicBezTo>
                  <a:pt x="567529" y="4613499"/>
                  <a:pt x="489031" y="4613499"/>
                  <a:pt x="416573" y="4585042"/>
                </a:cubicBezTo>
                <a:cubicBezTo>
                  <a:pt x="386381" y="4574373"/>
                  <a:pt x="353170" y="4560144"/>
                  <a:pt x="335056" y="4602828"/>
                </a:cubicBezTo>
                <a:cubicBezTo>
                  <a:pt x="313920" y="4652628"/>
                  <a:pt x="356189" y="4670412"/>
                  <a:pt x="380342" y="4677526"/>
                </a:cubicBezTo>
                <a:cubicBezTo>
                  <a:pt x="449784" y="4702425"/>
                  <a:pt x="504126" y="4759339"/>
                  <a:pt x="564510" y="4805580"/>
                </a:cubicBezTo>
                <a:cubicBezTo>
                  <a:pt x="694332" y="4905177"/>
                  <a:pt x="836233" y="4990547"/>
                  <a:pt x="944922" y="5154171"/>
                </a:cubicBezTo>
                <a:cubicBezTo>
                  <a:pt x="809060" y="5111487"/>
                  <a:pt x="706410" y="5011889"/>
                  <a:pt x="576586" y="4994104"/>
                </a:cubicBezTo>
                <a:cubicBezTo>
                  <a:pt x="688296" y="5143500"/>
                  <a:pt x="830194" y="5243097"/>
                  <a:pt x="963036" y="5353367"/>
                </a:cubicBezTo>
                <a:cubicBezTo>
                  <a:pt x="1002286" y="5385379"/>
                  <a:pt x="1041534" y="5406721"/>
                  <a:pt x="1047572" y="5474306"/>
                </a:cubicBezTo>
                <a:cubicBezTo>
                  <a:pt x="1065688" y="5605917"/>
                  <a:pt x="1113992" y="5712629"/>
                  <a:pt x="1222682" y="5769542"/>
                </a:cubicBezTo>
                <a:cubicBezTo>
                  <a:pt x="1222682" y="5769542"/>
                  <a:pt x="1216644" y="5790884"/>
                  <a:pt x="1213626" y="5801555"/>
                </a:cubicBezTo>
                <a:cubicBezTo>
                  <a:pt x="1147203" y="5805112"/>
                  <a:pt x="1095878" y="5726858"/>
                  <a:pt x="1014361" y="5755314"/>
                </a:cubicBezTo>
                <a:cubicBezTo>
                  <a:pt x="1095878" y="5862025"/>
                  <a:pt x="1162298" y="5954508"/>
                  <a:pt x="1274008" y="6004307"/>
                </a:cubicBezTo>
                <a:cubicBezTo>
                  <a:pt x="1364582" y="6043434"/>
                  <a:pt x="1476290" y="6068335"/>
                  <a:pt x="1542711" y="6196388"/>
                </a:cubicBezTo>
                <a:cubicBezTo>
                  <a:pt x="1467232" y="6221287"/>
                  <a:pt x="1409868" y="6189274"/>
                  <a:pt x="1352504" y="6167932"/>
                </a:cubicBezTo>
                <a:cubicBezTo>
                  <a:pt x="1264950" y="6132361"/>
                  <a:pt x="1177395" y="6093234"/>
                  <a:pt x="1089840" y="6057663"/>
                </a:cubicBezTo>
                <a:cubicBezTo>
                  <a:pt x="1056628" y="6043434"/>
                  <a:pt x="1020400" y="6036320"/>
                  <a:pt x="999266" y="6100347"/>
                </a:cubicBezTo>
                <a:cubicBezTo>
                  <a:pt x="1110974" y="6114575"/>
                  <a:pt x="1177395" y="6199945"/>
                  <a:pt x="1246836" y="6281757"/>
                </a:cubicBezTo>
                <a:cubicBezTo>
                  <a:pt x="1286084" y="6327999"/>
                  <a:pt x="1319295" y="6388469"/>
                  <a:pt x="1388735" y="6367127"/>
                </a:cubicBezTo>
                <a:cubicBezTo>
                  <a:pt x="1424964" y="6356456"/>
                  <a:pt x="1449118" y="6388469"/>
                  <a:pt x="1446099" y="6431153"/>
                </a:cubicBezTo>
                <a:cubicBezTo>
                  <a:pt x="1431002" y="6580550"/>
                  <a:pt x="1518558" y="6630349"/>
                  <a:pt x="1609132" y="6658805"/>
                </a:cubicBezTo>
                <a:cubicBezTo>
                  <a:pt x="1741974" y="6701489"/>
                  <a:pt x="1859720" y="6786859"/>
                  <a:pt x="1983504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E725938-1666-4F9B-AD5D-8D01557A1E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5173" y="643468"/>
            <a:ext cx="9132897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7874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16">
            <a:extLst>
              <a:ext uri="{FF2B5EF4-FFF2-40B4-BE49-F238E27FC236}">
                <a16:creationId xmlns:a16="http://schemas.microsoft.com/office/drawing/2014/main" id="{1709F1D5-B0F1-4714-A239-E5B61C161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: Rounded Corners 18">
            <a:extLst>
              <a:ext uri="{FF2B5EF4-FFF2-40B4-BE49-F238E27FC236}">
                <a16:creationId xmlns:a16="http://schemas.microsoft.com/office/drawing/2014/main" id="{228FB460-D3FF-4440-A020-05982A09E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0546" y="1011045"/>
            <a:ext cx="4369859" cy="4369859"/>
          </a:xfrm>
          <a:prstGeom prst="roundRect">
            <a:avLst>
              <a:gd name="adj" fmla="val 275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DA9842-A8CE-4CE5-9B27-21D846241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6826" y="1112969"/>
            <a:ext cx="3937298" cy="416601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Question 4</a:t>
            </a:r>
          </a:p>
        </p:txBody>
      </p:sp>
      <p:sp>
        <p:nvSpPr>
          <p:cNvPr id="30" name="Freeform: Shape 20">
            <a:extLst>
              <a:ext uri="{FF2B5EF4-FFF2-40B4-BE49-F238E27FC236}">
                <a16:creationId xmlns:a16="http://schemas.microsoft.com/office/drawing/2014/main" id="{14847E93-7DC1-4D4B-8829-B19AA7137C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0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2" name="Freeform: Shape 22">
            <a:extLst>
              <a:ext uri="{FF2B5EF4-FFF2-40B4-BE49-F238E27FC236}">
                <a16:creationId xmlns:a16="http://schemas.microsoft.com/office/drawing/2014/main" id="{5566D6E1-03A1-4D73-A4E0-35D74D568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961511" y="-1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9F835A99-04AC-494A-A572-AFE8413CC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36831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F1D98F-4E32-4149-9C52-03E0D14017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820880"/>
            <a:ext cx="5257799" cy="4889350"/>
          </a:xfrm>
        </p:spPr>
        <p:txBody>
          <a:bodyPr anchor="t">
            <a:norm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What is the title of the webpage that was viewed the most? (Three words)</a:t>
            </a: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7B786209-1B0B-4CA9-9BDD-F7327066A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2D2964BB-484D-45AE-AD66-D407D06296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418308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6691AC69-A76E-4DAB-B565-468B6B87AC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132972" y="6258755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6891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5865F8E-63B5-4DD5-A5FC-05361D785A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876300"/>
            <a:ext cx="12215844" cy="5161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7559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278ADA9-6383-4BDD-80D2-8899A40268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84B7147-B0F6-40ED-B5A2-FF72BC8198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36D2DE0-0628-4A9A-A59D-7BA8B5EB30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8E405C9-94BE-41DA-928C-DEC9A8550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15929" y="148929"/>
            <a:ext cx="6560142" cy="65601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1A77BB-B2DF-42C6-A579-1EA7B1F53F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5031" y="1380754"/>
            <a:ext cx="5561938" cy="25135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Question 6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51E218-0259-4908-B98E-F5B977FBEF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15031" y="4076802"/>
            <a:ext cx="5561938" cy="1534587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dirty="0"/>
              <a:t>What is the name of the </a:t>
            </a:r>
            <a:r>
              <a:rPr lang="en-US" dirty="0" err="1"/>
              <a:t>WiFi</a:t>
            </a:r>
            <a:r>
              <a:rPr lang="en-US" dirty="0"/>
              <a:t> network this device connected to? (Two words)</a:t>
            </a:r>
            <a:endParaRPr lang="en-US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" name="Arc 15">
            <a:extLst>
              <a:ext uri="{FF2B5EF4-FFF2-40B4-BE49-F238E27FC236}">
                <a16:creationId xmlns:a16="http://schemas.microsoft.com/office/drawing/2014/main" id="{D2091A72-D5BB-42AC-8FD3-F7747D908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9222429" flipV="1">
            <a:off x="2494119" y="6170"/>
            <a:ext cx="6816262" cy="6816262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ED12BFC-A737-46AF-8411-481112D54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00995" y="5310973"/>
            <a:ext cx="705948" cy="68679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128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B0BCFF4-DE84-4091-B6CC-282104AE3C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3339" y="838200"/>
            <a:ext cx="11625322" cy="4998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9598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89ED1AA-8684-4D37-B208-8777E1A77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Graphic 33">
            <a:extLst>
              <a:ext uri="{FF2B5EF4-FFF2-40B4-BE49-F238E27FC236}">
                <a16:creationId xmlns:a16="http://schemas.microsoft.com/office/drawing/2014/main" id="{4180E01B-B1F4-437C-807D-1C930718E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10784" y="0"/>
            <a:ext cx="9570431" cy="6858000"/>
          </a:xfrm>
          <a:custGeom>
            <a:avLst/>
            <a:gdLst>
              <a:gd name="connsiteX0" fmla="*/ 7178288 w 7187261"/>
              <a:gd name="connsiteY0" fmla="*/ 2604802 h 5150263"/>
              <a:gd name="connsiteX1" fmla="*/ 7169335 w 7187261"/>
              <a:gd name="connsiteY1" fmla="*/ 2328577 h 5150263"/>
              <a:gd name="connsiteX2" fmla="*/ 7060845 w 7187261"/>
              <a:gd name="connsiteY2" fmla="*/ 1661160 h 5150263"/>
              <a:gd name="connsiteX3" fmla="*/ 6212263 w 7187261"/>
              <a:gd name="connsiteY3" fmla="*/ 243840 h 5150263"/>
              <a:gd name="connsiteX4" fmla="*/ 5953564 w 7187261"/>
              <a:gd name="connsiteY4" fmla="*/ 0 h 5150263"/>
              <a:gd name="connsiteX5" fmla="*/ 1408615 w 7187261"/>
              <a:gd name="connsiteY5" fmla="*/ 0 h 5150263"/>
              <a:gd name="connsiteX6" fmla="*/ 805111 w 7187261"/>
              <a:gd name="connsiteY6" fmla="*/ 676275 h 5150263"/>
              <a:gd name="connsiteX7" fmla="*/ 104928 w 7187261"/>
              <a:gd name="connsiteY7" fmla="*/ 2183035 h 5150263"/>
              <a:gd name="connsiteX8" fmla="*/ 51588 w 7187261"/>
              <a:gd name="connsiteY8" fmla="*/ 2400014 h 5150263"/>
              <a:gd name="connsiteX9" fmla="*/ 41301 w 7187261"/>
              <a:gd name="connsiteY9" fmla="*/ 2424208 h 5150263"/>
              <a:gd name="connsiteX10" fmla="*/ 119692 w 7187261"/>
              <a:gd name="connsiteY10" fmla="*/ 1834801 h 5150263"/>
              <a:gd name="connsiteX11" fmla="*/ 870071 w 7187261"/>
              <a:gd name="connsiteY11" fmla="*/ 462248 h 5150263"/>
              <a:gd name="connsiteX12" fmla="*/ 1389279 w 7187261"/>
              <a:gd name="connsiteY12" fmla="*/ 476 h 5150263"/>
              <a:gd name="connsiteX13" fmla="*/ 1320223 w 7187261"/>
              <a:gd name="connsiteY13" fmla="*/ 476 h 5150263"/>
              <a:gd name="connsiteX14" fmla="*/ 423158 w 7187261"/>
              <a:gd name="connsiteY14" fmla="*/ 989743 h 5150263"/>
              <a:gd name="connsiteX15" fmla="*/ 25585 w 7187261"/>
              <a:gd name="connsiteY15" fmla="*/ 2113693 h 5150263"/>
              <a:gd name="connsiteX16" fmla="*/ 2344 w 7187261"/>
              <a:gd name="connsiteY16" fmla="*/ 2725865 h 5150263"/>
              <a:gd name="connsiteX17" fmla="*/ 447256 w 7187261"/>
              <a:gd name="connsiteY17" fmla="*/ 4210717 h 5150263"/>
              <a:gd name="connsiteX18" fmla="*/ 1138962 w 7187261"/>
              <a:gd name="connsiteY18" fmla="*/ 4988910 h 5150263"/>
              <a:gd name="connsiteX19" fmla="*/ 1348512 w 7187261"/>
              <a:gd name="connsiteY19" fmla="*/ 5146834 h 5150263"/>
              <a:gd name="connsiteX20" fmla="*/ 1422712 w 7187261"/>
              <a:gd name="connsiteY20" fmla="*/ 5146834 h 5150263"/>
              <a:gd name="connsiteX21" fmla="*/ 480594 w 7187261"/>
              <a:gd name="connsiteY21" fmla="*/ 4187952 h 5150263"/>
              <a:gd name="connsiteX22" fmla="*/ 398679 w 7187261"/>
              <a:gd name="connsiteY22" fmla="*/ 4046125 h 5150263"/>
              <a:gd name="connsiteX23" fmla="*/ 411823 w 7187261"/>
              <a:gd name="connsiteY23" fmla="*/ 4053078 h 5150263"/>
              <a:gd name="connsiteX24" fmla="*/ 1439380 w 7187261"/>
              <a:gd name="connsiteY24" fmla="*/ 5147405 h 5150263"/>
              <a:gd name="connsiteX25" fmla="*/ 5710010 w 7187261"/>
              <a:gd name="connsiteY25" fmla="*/ 5150263 h 5150263"/>
              <a:gd name="connsiteX26" fmla="*/ 5999665 w 7187261"/>
              <a:gd name="connsiteY26" fmla="*/ 4910900 h 5150263"/>
              <a:gd name="connsiteX27" fmla="*/ 6954165 w 7187261"/>
              <a:gd name="connsiteY27" fmla="*/ 3545777 h 5150263"/>
              <a:gd name="connsiteX28" fmla="*/ 7137712 w 7187261"/>
              <a:gd name="connsiteY28" fmla="*/ 2799207 h 5150263"/>
              <a:gd name="connsiteX29" fmla="*/ 7142951 w 7187261"/>
              <a:gd name="connsiteY29" fmla="*/ 2754535 h 5150263"/>
              <a:gd name="connsiteX30" fmla="*/ 7149428 w 7187261"/>
              <a:gd name="connsiteY30" fmla="*/ 2774823 h 5150263"/>
              <a:gd name="connsiteX31" fmla="*/ 7066465 w 7187261"/>
              <a:gd name="connsiteY31" fmla="*/ 3465672 h 5150263"/>
              <a:gd name="connsiteX32" fmla="*/ 6452578 w 7187261"/>
              <a:gd name="connsiteY32" fmla="*/ 4552760 h 5150263"/>
              <a:gd name="connsiteX33" fmla="*/ 5752110 w 7187261"/>
              <a:gd name="connsiteY33" fmla="*/ 5150263 h 5150263"/>
              <a:gd name="connsiteX34" fmla="*/ 5827643 w 7187261"/>
              <a:gd name="connsiteY34" fmla="*/ 5150263 h 5150263"/>
              <a:gd name="connsiteX35" fmla="*/ 6642793 w 7187261"/>
              <a:gd name="connsiteY35" fmla="*/ 4389406 h 5150263"/>
              <a:gd name="connsiteX36" fmla="*/ 7102469 w 7187261"/>
              <a:gd name="connsiteY36" fmla="*/ 3490817 h 5150263"/>
              <a:gd name="connsiteX37" fmla="*/ 7187242 w 7187261"/>
              <a:gd name="connsiteY37" fmla="*/ 2990183 h 5150263"/>
              <a:gd name="connsiteX38" fmla="*/ 7178288 w 7187261"/>
              <a:gd name="connsiteY38" fmla="*/ 2604802 h 5150263"/>
              <a:gd name="connsiteX39" fmla="*/ 6342565 w 7187261"/>
              <a:gd name="connsiteY39" fmla="*/ 441389 h 5150263"/>
              <a:gd name="connsiteX40" fmla="*/ 7126567 w 7187261"/>
              <a:gd name="connsiteY40" fmla="*/ 2355056 h 5150263"/>
              <a:gd name="connsiteX41" fmla="*/ 6342565 w 7187261"/>
              <a:gd name="connsiteY41" fmla="*/ 441389 h 51502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7187261" h="5150263">
                <a:moveTo>
                  <a:pt x="7178288" y="2604802"/>
                </a:moveTo>
                <a:cubicBezTo>
                  <a:pt x="7168763" y="2513076"/>
                  <a:pt x="7174478" y="2420684"/>
                  <a:pt x="7169335" y="2328577"/>
                </a:cubicBezTo>
                <a:cubicBezTo>
                  <a:pt x="7156952" y="2102882"/>
                  <a:pt x="7120586" y="1879149"/>
                  <a:pt x="7060845" y="1661160"/>
                </a:cubicBezTo>
                <a:cubicBezTo>
                  <a:pt x="6910588" y="1121007"/>
                  <a:pt x="6617428" y="631374"/>
                  <a:pt x="6212263" y="243840"/>
                </a:cubicBezTo>
                <a:cubicBezTo>
                  <a:pt x="6126538" y="162496"/>
                  <a:pt x="6040813" y="80201"/>
                  <a:pt x="5953564" y="0"/>
                </a:cubicBezTo>
                <a:lnTo>
                  <a:pt x="1408615" y="0"/>
                </a:lnTo>
                <a:cubicBezTo>
                  <a:pt x="1180967" y="200316"/>
                  <a:pt x="978332" y="427387"/>
                  <a:pt x="805111" y="676275"/>
                </a:cubicBezTo>
                <a:cubicBezTo>
                  <a:pt x="481261" y="1136523"/>
                  <a:pt x="252089" y="1640872"/>
                  <a:pt x="104928" y="2183035"/>
                </a:cubicBezTo>
                <a:cubicBezTo>
                  <a:pt x="85878" y="2254853"/>
                  <a:pt x="69495" y="2327720"/>
                  <a:pt x="51588" y="2400014"/>
                </a:cubicBezTo>
                <a:cubicBezTo>
                  <a:pt x="49683" y="2407634"/>
                  <a:pt x="51588" y="2416969"/>
                  <a:pt x="41301" y="2424208"/>
                </a:cubicBezTo>
                <a:cubicBezTo>
                  <a:pt x="45900" y="2225469"/>
                  <a:pt x="72186" y="2027834"/>
                  <a:pt x="119692" y="1834801"/>
                </a:cubicBezTo>
                <a:cubicBezTo>
                  <a:pt x="247993" y="1310926"/>
                  <a:pt x="506121" y="857726"/>
                  <a:pt x="870071" y="462248"/>
                </a:cubicBezTo>
                <a:cubicBezTo>
                  <a:pt x="1027729" y="291823"/>
                  <a:pt x="1201617" y="137169"/>
                  <a:pt x="1389279" y="476"/>
                </a:cubicBezTo>
                <a:lnTo>
                  <a:pt x="1320223" y="476"/>
                </a:lnTo>
                <a:cubicBezTo>
                  <a:pt x="960844" y="274320"/>
                  <a:pt x="656330" y="599123"/>
                  <a:pt x="423158" y="989743"/>
                </a:cubicBezTo>
                <a:cubicBezTo>
                  <a:pt x="215608" y="1337596"/>
                  <a:pt x="80258" y="1711357"/>
                  <a:pt x="25585" y="2113693"/>
                </a:cubicBezTo>
                <a:cubicBezTo>
                  <a:pt x="-2705" y="2316480"/>
                  <a:pt x="-2228" y="2521077"/>
                  <a:pt x="2344" y="2725865"/>
                </a:cubicBezTo>
                <a:cubicBezTo>
                  <a:pt x="14155" y="3261932"/>
                  <a:pt x="170650" y="3754565"/>
                  <a:pt x="447256" y="4210717"/>
                </a:cubicBezTo>
                <a:cubicBezTo>
                  <a:pt x="629851" y="4511612"/>
                  <a:pt x="866356" y="4767167"/>
                  <a:pt x="1138962" y="4988910"/>
                </a:cubicBezTo>
                <a:cubicBezTo>
                  <a:pt x="1207161" y="5044345"/>
                  <a:pt x="1277008" y="5096990"/>
                  <a:pt x="1348512" y="5146834"/>
                </a:cubicBezTo>
                <a:lnTo>
                  <a:pt x="1422712" y="5146834"/>
                </a:lnTo>
                <a:cubicBezTo>
                  <a:pt x="1043426" y="4892802"/>
                  <a:pt x="724720" y="4577334"/>
                  <a:pt x="480594" y="4187952"/>
                </a:cubicBezTo>
                <a:cubicBezTo>
                  <a:pt x="452019" y="4141851"/>
                  <a:pt x="423444" y="4095179"/>
                  <a:pt x="398679" y="4046125"/>
                </a:cubicBezTo>
                <a:cubicBezTo>
                  <a:pt x="407442" y="4043267"/>
                  <a:pt x="409156" y="4048982"/>
                  <a:pt x="411823" y="4053078"/>
                </a:cubicBezTo>
                <a:cubicBezTo>
                  <a:pt x="683572" y="4484656"/>
                  <a:pt x="1033139" y="4842701"/>
                  <a:pt x="1439380" y="5147405"/>
                </a:cubicBezTo>
                <a:lnTo>
                  <a:pt x="5710010" y="5150263"/>
                </a:lnTo>
                <a:cubicBezTo>
                  <a:pt x="5810594" y="5075482"/>
                  <a:pt x="5907272" y="4995587"/>
                  <a:pt x="5999665" y="4910900"/>
                </a:cubicBezTo>
                <a:cubicBezTo>
                  <a:pt x="6418765" y="4526661"/>
                  <a:pt x="6746901" y="4078129"/>
                  <a:pt x="6954165" y="3545777"/>
                </a:cubicBezTo>
                <a:cubicBezTo>
                  <a:pt x="7048234" y="3306175"/>
                  <a:pt x="7109956" y="3055115"/>
                  <a:pt x="7137712" y="2799207"/>
                </a:cubicBezTo>
                <a:cubicBezTo>
                  <a:pt x="7139236" y="2784920"/>
                  <a:pt x="7141046" y="2770632"/>
                  <a:pt x="7142951" y="2754535"/>
                </a:cubicBezTo>
                <a:cubicBezTo>
                  <a:pt x="7151714" y="2760440"/>
                  <a:pt x="7149237" y="2768441"/>
                  <a:pt x="7149428" y="2774823"/>
                </a:cubicBezTo>
                <a:cubicBezTo>
                  <a:pt x="7156743" y="3007967"/>
                  <a:pt x="7128777" y="3240881"/>
                  <a:pt x="7066465" y="3465672"/>
                </a:cubicBezTo>
                <a:cubicBezTo>
                  <a:pt x="6952165" y="3878580"/>
                  <a:pt x="6737948" y="4235863"/>
                  <a:pt x="6452578" y="4552760"/>
                </a:cubicBezTo>
                <a:cubicBezTo>
                  <a:pt x="6244553" y="4783836"/>
                  <a:pt x="6008809" y="4980242"/>
                  <a:pt x="5752110" y="5150263"/>
                </a:cubicBezTo>
                <a:lnTo>
                  <a:pt x="5827643" y="5150263"/>
                </a:lnTo>
                <a:cubicBezTo>
                  <a:pt x="6136539" y="4938904"/>
                  <a:pt x="6412192" y="4689348"/>
                  <a:pt x="6642793" y="4389406"/>
                </a:cubicBezTo>
                <a:cubicBezTo>
                  <a:pt x="6851295" y="4118324"/>
                  <a:pt x="7009125" y="3820859"/>
                  <a:pt x="7102469" y="3490817"/>
                </a:cubicBezTo>
                <a:cubicBezTo>
                  <a:pt x="7148646" y="3327473"/>
                  <a:pt x="7177069" y="3159624"/>
                  <a:pt x="7187242" y="2990183"/>
                </a:cubicBezTo>
                <a:cubicBezTo>
                  <a:pt x="7187623" y="2984087"/>
                  <a:pt x="7182384" y="2642330"/>
                  <a:pt x="7178288" y="2604802"/>
                </a:cubicBezTo>
                <a:close/>
                <a:moveTo>
                  <a:pt x="6342565" y="441389"/>
                </a:moveTo>
                <a:cubicBezTo>
                  <a:pt x="6829797" y="986533"/>
                  <a:pt x="7091135" y="1624422"/>
                  <a:pt x="7126567" y="2355056"/>
                </a:cubicBezTo>
                <a:cubicBezTo>
                  <a:pt x="7001123" y="1661827"/>
                  <a:pt x="6756426" y="1017365"/>
                  <a:pt x="6342565" y="441389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9E8DE2-0C13-49C7-87D8-24039DFE25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8716" y="955309"/>
            <a:ext cx="7074568" cy="289897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Question 9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FBC1680-15E4-442E-BBC6-0437957B2F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34916" y="4533813"/>
            <a:ext cx="6930189" cy="938463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What was the first app download from AppStore? (Two words)</a:t>
            </a:r>
          </a:p>
        </p:txBody>
      </p:sp>
      <p:sp>
        <p:nvSpPr>
          <p:cNvPr id="16" name="sketch line">
            <a:extLst>
              <a:ext uri="{FF2B5EF4-FFF2-40B4-BE49-F238E27FC236}">
                <a16:creationId xmlns:a16="http://schemas.microsoft.com/office/drawing/2014/main" id="{41F77738-2AF0-4750-A0C7-F97C2C1759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17349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41275" cap="rnd">
            <a:solidFill>
              <a:srgbClr val="FFFFFF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1467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F698F9-FB55-4B53-A9ED-D3459CD17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US" sz="5400" dirty="0"/>
              <a:t>Agenda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D536F1-9B9E-4778-A4CA-851A0B8CB2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en-US" sz="3600" dirty="0"/>
              <a:t>Tools</a:t>
            </a:r>
          </a:p>
          <a:p>
            <a:r>
              <a:rPr lang="en-US" sz="3600" dirty="0"/>
              <a:t>Questions?</a:t>
            </a:r>
          </a:p>
          <a:p>
            <a:r>
              <a:rPr lang="en-US" sz="3600" dirty="0"/>
              <a:t>Lab</a:t>
            </a:r>
          </a:p>
          <a:p>
            <a:pPr lvl="1"/>
            <a:r>
              <a:rPr lang="en-US" dirty="0"/>
              <a:t>https://cyberdefenders.org/blueteam-ctf-challenges/35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22FCD5-3387-42C3-951C-45C28843BE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9048" y="1607070"/>
            <a:ext cx="5458968" cy="3643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0308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DA2E7C1E-2B5A-4BBA-AE51-1CD8C19309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6">
            <a:extLst>
              <a:ext uri="{FF2B5EF4-FFF2-40B4-BE49-F238E27FC236}">
                <a16:creationId xmlns:a16="http://schemas.microsoft.com/office/drawing/2014/main" id="{43DF76B1-5174-4FAF-9D19-FFEE984268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38200" y="720953"/>
            <a:ext cx="10515600" cy="5416094"/>
          </a:xfrm>
          <a:custGeom>
            <a:avLst/>
            <a:gdLst>
              <a:gd name="connsiteX0" fmla="*/ 0 w 10515600"/>
              <a:gd name="connsiteY0" fmla="*/ 0 h 5416094"/>
              <a:gd name="connsiteX1" fmla="*/ 552069 w 10515600"/>
              <a:gd name="connsiteY1" fmla="*/ 0 h 5416094"/>
              <a:gd name="connsiteX2" fmla="*/ 893826 w 10515600"/>
              <a:gd name="connsiteY2" fmla="*/ 0 h 5416094"/>
              <a:gd name="connsiteX3" fmla="*/ 1761363 w 10515600"/>
              <a:gd name="connsiteY3" fmla="*/ 0 h 5416094"/>
              <a:gd name="connsiteX4" fmla="*/ 2313432 w 10515600"/>
              <a:gd name="connsiteY4" fmla="*/ 0 h 5416094"/>
              <a:gd name="connsiteX5" fmla="*/ 2865501 w 10515600"/>
              <a:gd name="connsiteY5" fmla="*/ 0 h 5416094"/>
              <a:gd name="connsiteX6" fmla="*/ 3733038 w 10515600"/>
              <a:gd name="connsiteY6" fmla="*/ 0 h 5416094"/>
              <a:gd name="connsiteX7" fmla="*/ 4179951 w 10515600"/>
              <a:gd name="connsiteY7" fmla="*/ 0 h 5416094"/>
              <a:gd name="connsiteX8" fmla="*/ 5047488 w 10515600"/>
              <a:gd name="connsiteY8" fmla="*/ 0 h 5416094"/>
              <a:gd name="connsiteX9" fmla="*/ 5915025 w 10515600"/>
              <a:gd name="connsiteY9" fmla="*/ 0 h 5416094"/>
              <a:gd name="connsiteX10" fmla="*/ 6572250 w 10515600"/>
              <a:gd name="connsiteY10" fmla="*/ 0 h 5416094"/>
              <a:gd name="connsiteX11" fmla="*/ 7439787 w 10515600"/>
              <a:gd name="connsiteY11" fmla="*/ 0 h 5416094"/>
              <a:gd name="connsiteX12" fmla="*/ 7991856 w 10515600"/>
              <a:gd name="connsiteY12" fmla="*/ 0 h 5416094"/>
              <a:gd name="connsiteX13" fmla="*/ 8543925 w 10515600"/>
              <a:gd name="connsiteY13" fmla="*/ 0 h 5416094"/>
              <a:gd name="connsiteX14" fmla="*/ 9306306 w 10515600"/>
              <a:gd name="connsiteY14" fmla="*/ 0 h 5416094"/>
              <a:gd name="connsiteX15" fmla="*/ 9858375 w 10515600"/>
              <a:gd name="connsiteY15" fmla="*/ 0 h 5416094"/>
              <a:gd name="connsiteX16" fmla="*/ 10515600 w 10515600"/>
              <a:gd name="connsiteY16" fmla="*/ 0 h 5416094"/>
              <a:gd name="connsiteX17" fmla="*/ 10515600 w 10515600"/>
              <a:gd name="connsiteY17" fmla="*/ 785334 h 5416094"/>
              <a:gd name="connsiteX18" fmla="*/ 10515600 w 10515600"/>
              <a:gd name="connsiteY18" fmla="*/ 1516506 h 5416094"/>
              <a:gd name="connsiteX19" fmla="*/ 10515600 w 10515600"/>
              <a:gd name="connsiteY19" fmla="*/ 2247679 h 5416094"/>
              <a:gd name="connsiteX20" fmla="*/ 10515600 w 10515600"/>
              <a:gd name="connsiteY20" fmla="*/ 2762208 h 5416094"/>
              <a:gd name="connsiteX21" fmla="*/ 10515600 w 10515600"/>
              <a:gd name="connsiteY21" fmla="*/ 3330898 h 5416094"/>
              <a:gd name="connsiteX22" fmla="*/ 10515600 w 10515600"/>
              <a:gd name="connsiteY22" fmla="*/ 4062071 h 5416094"/>
              <a:gd name="connsiteX23" fmla="*/ 10515600 w 10515600"/>
              <a:gd name="connsiteY23" fmla="*/ 4684921 h 5416094"/>
              <a:gd name="connsiteX24" fmla="*/ 10515600 w 10515600"/>
              <a:gd name="connsiteY24" fmla="*/ 5416094 h 5416094"/>
              <a:gd name="connsiteX25" fmla="*/ 9753219 w 10515600"/>
              <a:gd name="connsiteY25" fmla="*/ 5416094 h 5416094"/>
              <a:gd name="connsiteX26" fmla="*/ 9411462 w 10515600"/>
              <a:gd name="connsiteY26" fmla="*/ 5416094 h 5416094"/>
              <a:gd name="connsiteX27" fmla="*/ 8754237 w 10515600"/>
              <a:gd name="connsiteY27" fmla="*/ 5416094 h 5416094"/>
              <a:gd name="connsiteX28" fmla="*/ 8307324 w 10515600"/>
              <a:gd name="connsiteY28" fmla="*/ 5416094 h 5416094"/>
              <a:gd name="connsiteX29" fmla="*/ 7544943 w 10515600"/>
              <a:gd name="connsiteY29" fmla="*/ 5416094 h 5416094"/>
              <a:gd name="connsiteX30" fmla="*/ 7098030 w 10515600"/>
              <a:gd name="connsiteY30" fmla="*/ 5416094 h 5416094"/>
              <a:gd name="connsiteX31" fmla="*/ 6335649 w 10515600"/>
              <a:gd name="connsiteY31" fmla="*/ 5416094 h 5416094"/>
              <a:gd name="connsiteX32" fmla="*/ 5993892 w 10515600"/>
              <a:gd name="connsiteY32" fmla="*/ 5416094 h 5416094"/>
              <a:gd name="connsiteX33" fmla="*/ 5231511 w 10515600"/>
              <a:gd name="connsiteY33" fmla="*/ 5416094 h 5416094"/>
              <a:gd name="connsiteX34" fmla="*/ 4784598 w 10515600"/>
              <a:gd name="connsiteY34" fmla="*/ 5416094 h 5416094"/>
              <a:gd name="connsiteX35" fmla="*/ 4442841 w 10515600"/>
              <a:gd name="connsiteY35" fmla="*/ 5416094 h 5416094"/>
              <a:gd name="connsiteX36" fmla="*/ 3995928 w 10515600"/>
              <a:gd name="connsiteY36" fmla="*/ 5416094 h 5416094"/>
              <a:gd name="connsiteX37" fmla="*/ 3233547 w 10515600"/>
              <a:gd name="connsiteY37" fmla="*/ 5416094 h 5416094"/>
              <a:gd name="connsiteX38" fmla="*/ 2786634 w 10515600"/>
              <a:gd name="connsiteY38" fmla="*/ 5416094 h 5416094"/>
              <a:gd name="connsiteX39" fmla="*/ 2444877 w 10515600"/>
              <a:gd name="connsiteY39" fmla="*/ 5416094 h 5416094"/>
              <a:gd name="connsiteX40" fmla="*/ 1997964 w 10515600"/>
              <a:gd name="connsiteY40" fmla="*/ 5416094 h 5416094"/>
              <a:gd name="connsiteX41" fmla="*/ 1445895 w 10515600"/>
              <a:gd name="connsiteY41" fmla="*/ 5416094 h 5416094"/>
              <a:gd name="connsiteX42" fmla="*/ 788670 w 10515600"/>
              <a:gd name="connsiteY42" fmla="*/ 5416094 h 5416094"/>
              <a:gd name="connsiteX43" fmla="*/ 0 w 10515600"/>
              <a:gd name="connsiteY43" fmla="*/ 5416094 h 5416094"/>
              <a:gd name="connsiteX44" fmla="*/ 0 w 10515600"/>
              <a:gd name="connsiteY44" fmla="*/ 4630760 h 5416094"/>
              <a:gd name="connsiteX45" fmla="*/ 0 w 10515600"/>
              <a:gd name="connsiteY45" fmla="*/ 3953749 h 5416094"/>
              <a:gd name="connsiteX46" fmla="*/ 0 w 10515600"/>
              <a:gd name="connsiteY46" fmla="*/ 3276737 h 5416094"/>
              <a:gd name="connsiteX47" fmla="*/ 0 w 10515600"/>
              <a:gd name="connsiteY47" fmla="*/ 2599725 h 5416094"/>
              <a:gd name="connsiteX48" fmla="*/ 0 w 10515600"/>
              <a:gd name="connsiteY48" fmla="*/ 1922713 h 5416094"/>
              <a:gd name="connsiteX49" fmla="*/ 0 w 10515600"/>
              <a:gd name="connsiteY49" fmla="*/ 1299863 h 5416094"/>
              <a:gd name="connsiteX50" fmla="*/ 0 w 10515600"/>
              <a:gd name="connsiteY50" fmla="*/ 0 h 5416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10515600" h="5416094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24919" y="196329"/>
                  <a:pt x="10549062" y="488432"/>
                  <a:pt x="10515600" y="785334"/>
                </a:cubicBezTo>
                <a:cubicBezTo>
                  <a:pt x="10482138" y="1082236"/>
                  <a:pt x="10536385" y="1323726"/>
                  <a:pt x="10515600" y="1516506"/>
                </a:cubicBezTo>
                <a:cubicBezTo>
                  <a:pt x="10494815" y="1709286"/>
                  <a:pt x="10546328" y="2097632"/>
                  <a:pt x="10515600" y="2247679"/>
                </a:cubicBezTo>
                <a:cubicBezTo>
                  <a:pt x="10484872" y="2397726"/>
                  <a:pt x="10491771" y="2577292"/>
                  <a:pt x="10515600" y="2762208"/>
                </a:cubicBezTo>
                <a:cubicBezTo>
                  <a:pt x="10539429" y="2947124"/>
                  <a:pt x="10511007" y="3105736"/>
                  <a:pt x="10515600" y="3330898"/>
                </a:cubicBezTo>
                <a:cubicBezTo>
                  <a:pt x="10520194" y="3556060"/>
                  <a:pt x="10497393" y="3882611"/>
                  <a:pt x="10515600" y="4062071"/>
                </a:cubicBezTo>
                <a:cubicBezTo>
                  <a:pt x="10533807" y="4241531"/>
                  <a:pt x="10544791" y="4505155"/>
                  <a:pt x="10515600" y="4684921"/>
                </a:cubicBezTo>
                <a:cubicBezTo>
                  <a:pt x="10486410" y="4864687"/>
                  <a:pt x="10497356" y="5246484"/>
                  <a:pt x="10515600" y="5416094"/>
                </a:cubicBezTo>
                <a:cubicBezTo>
                  <a:pt x="10245623" y="5445692"/>
                  <a:pt x="10029676" y="5415505"/>
                  <a:pt x="9753219" y="5416094"/>
                </a:cubicBezTo>
                <a:cubicBezTo>
                  <a:pt x="9476762" y="5416683"/>
                  <a:pt x="9553148" y="5422760"/>
                  <a:pt x="9411462" y="5416094"/>
                </a:cubicBezTo>
                <a:cubicBezTo>
                  <a:pt x="9269776" y="5409428"/>
                  <a:pt x="8927709" y="5385012"/>
                  <a:pt x="8754237" y="5416094"/>
                </a:cubicBezTo>
                <a:cubicBezTo>
                  <a:pt x="8580766" y="5447176"/>
                  <a:pt x="8413264" y="5410024"/>
                  <a:pt x="8307324" y="5416094"/>
                </a:cubicBezTo>
                <a:cubicBezTo>
                  <a:pt x="8201384" y="5422164"/>
                  <a:pt x="7912690" y="5421686"/>
                  <a:pt x="7544943" y="5416094"/>
                </a:cubicBezTo>
                <a:cubicBezTo>
                  <a:pt x="7177196" y="5410502"/>
                  <a:pt x="7304235" y="5418502"/>
                  <a:pt x="7098030" y="5416094"/>
                </a:cubicBezTo>
                <a:cubicBezTo>
                  <a:pt x="6891825" y="5413686"/>
                  <a:pt x="6541479" y="5434609"/>
                  <a:pt x="6335649" y="5416094"/>
                </a:cubicBezTo>
                <a:cubicBezTo>
                  <a:pt x="6129819" y="5397579"/>
                  <a:pt x="6106541" y="5402791"/>
                  <a:pt x="5993892" y="5416094"/>
                </a:cubicBezTo>
                <a:cubicBezTo>
                  <a:pt x="5881243" y="5429397"/>
                  <a:pt x="5545248" y="5437743"/>
                  <a:pt x="5231511" y="5416094"/>
                </a:cubicBezTo>
                <a:cubicBezTo>
                  <a:pt x="4917774" y="5394445"/>
                  <a:pt x="4963237" y="5426599"/>
                  <a:pt x="4784598" y="5416094"/>
                </a:cubicBezTo>
                <a:cubicBezTo>
                  <a:pt x="4605959" y="5405589"/>
                  <a:pt x="4605904" y="5406658"/>
                  <a:pt x="4442841" y="5416094"/>
                </a:cubicBezTo>
                <a:cubicBezTo>
                  <a:pt x="4279778" y="5425530"/>
                  <a:pt x="4177180" y="5426138"/>
                  <a:pt x="3995928" y="5416094"/>
                </a:cubicBezTo>
                <a:cubicBezTo>
                  <a:pt x="3814676" y="5406050"/>
                  <a:pt x="3516440" y="5429234"/>
                  <a:pt x="3233547" y="5416094"/>
                </a:cubicBezTo>
                <a:cubicBezTo>
                  <a:pt x="2950654" y="5402954"/>
                  <a:pt x="2884354" y="5436103"/>
                  <a:pt x="2786634" y="5416094"/>
                </a:cubicBezTo>
                <a:cubicBezTo>
                  <a:pt x="2688914" y="5396085"/>
                  <a:pt x="2522958" y="5423232"/>
                  <a:pt x="2444877" y="5416094"/>
                </a:cubicBezTo>
                <a:cubicBezTo>
                  <a:pt x="2366796" y="5408956"/>
                  <a:pt x="2104768" y="5395479"/>
                  <a:pt x="1997964" y="5416094"/>
                </a:cubicBezTo>
                <a:cubicBezTo>
                  <a:pt x="1891160" y="5436709"/>
                  <a:pt x="1573016" y="5412376"/>
                  <a:pt x="1445895" y="5416094"/>
                </a:cubicBezTo>
                <a:cubicBezTo>
                  <a:pt x="1318774" y="5419812"/>
                  <a:pt x="986443" y="5400529"/>
                  <a:pt x="788670" y="5416094"/>
                </a:cubicBezTo>
                <a:cubicBezTo>
                  <a:pt x="590897" y="5431659"/>
                  <a:pt x="363709" y="5381266"/>
                  <a:pt x="0" y="5416094"/>
                </a:cubicBezTo>
                <a:cubicBezTo>
                  <a:pt x="-22973" y="5218643"/>
                  <a:pt x="-26699" y="5010779"/>
                  <a:pt x="0" y="4630760"/>
                </a:cubicBezTo>
                <a:cubicBezTo>
                  <a:pt x="26699" y="4250741"/>
                  <a:pt x="-15389" y="4196664"/>
                  <a:pt x="0" y="3953749"/>
                </a:cubicBezTo>
                <a:cubicBezTo>
                  <a:pt x="15389" y="3710834"/>
                  <a:pt x="468" y="3611311"/>
                  <a:pt x="0" y="3276737"/>
                </a:cubicBezTo>
                <a:cubicBezTo>
                  <a:pt x="-468" y="2942163"/>
                  <a:pt x="15360" y="2781998"/>
                  <a:pt x="0" y="2599725"/>
                </a:cubicBezTo>
                <a:cubicBezTo>
                  <a:pt x="-15360" y="2417452"/>
                  <a:pt x="14816" y="2100232"/>
                  <a:pt x="0" y="1922713"/>
                </a:cubicBezTo>
                <a:cubicBezTo>
                  <a:pt x="-14816" y="1745194"/>
                  <a:pt x="-24648" y="1604167"/>
                  <a:pt x="0" y="1299863"/>
                </a:cubicBezTo>
                <a:cubicBezTo>
                  <a:pt x="24648" y="995559"/>
                  <a:pt x="2182" y="279525"/>
                  <a:pt x="0" y="0"/>
                </a:cubicBezTo>
                <a:close/>
              </a:path>
            </a:pathLst>
          </a:custGeom>
          <a:noFill/>
          <a:ln w="4762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DEABE3B3-0B91-4080-9A24-78B59C5D43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62512" y="914400"/>
            <a:ext cx="9790776" cy="4968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4563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C17DE74-01C9-4859-B65A-85CF999E85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68C0432-0E90-4CC1-8CD3-D44A90DF07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347414"/>
          </a:xfrm>
          <a:custGeom>
            <a:avLst/>
            <a:gdLst>
              <a:gd name="connsiteX0" fmla="*/ 0 w 12192000"/>
              <a:gd name="connsiteY0" fmla="*/ 0 h 2347414"/>
              <a:gd name="connsiteX1" fmla="*/ 12192000 w 12192000"/>
              <a:gd name="connsiteY1" fmla="*/ 0 h 2347414"/>
              <a:gd name="connsiteX2" fmla="*/ 12192000 w 12192000"/>
              <a:gd name="connsiteY2" fmla="*/ 1736458 h 2347414"/>
              <a:gd name="connsiteX3" fmla="*/ 11967601 w 12192000"/>
              <a:gd name="connsiteY3" fmla="*/ 1784034 h 2347414"/>
              <a:gd name="connsiteX4" fmla="*/ 10829000 w 12192000"/>
              <a:gd name="connsiteY4" fmla="*/ 1983294 h 2347414"/>
              <a:gd name="connsiteX5" fmla="*/ 10743779 w 12192000"/>
              <a:gd name="connsiteY5" fmla="*/ 1996027 h 2347414"/>
              <a:gd name="connsiteX6" fmla="*/ 10829254 w 12192000"/>
              <a:gd name="connsiteY6" fmla="*/ 1987751 h 2347414"/>
              <a:gd name="connsiteX7" fmla="*/ 10847162 w 12192000"/>
              <a:gd name="connsiteY7" fmla="*/ 1988388 h 2347414"/>
              <a:gd name="connsiteX8" fmla="*/ 11575155 w 12192000"/>
              <a:gd name="connsiteY8" fmla="*/ 1921415 h 2347414"/>
              <a:gd name="connsiteX9" fmla="*/ 12192000 w 12192000"/>
              <a:gd name="connsiteY9" fmla="*/ 1851213 h 2347414"/>
              <a:gd name="connsiteX10" fmla="*/ 12192000 w 12192000"/>
              <a:gd name="connsiteY10" fmla="*/ 1907356 h 2347414"/>
              <a:gd name="connsiteX11" fmla="*/ 12035532 w 12192000"/>
              <a:gd name="connsiteY11" fmla="*/ 1927033 h 2347414"/>
              <a:gd name="connsiteX12" fmla="*/ 11576932 w 12192000"/>
              <a:gd name="connsiteY12" fmla="*/ 1976291 h 2347414"/>
              <a:gd name="connsiteX13" fmla="*/ 10627316 w 12192000"/>
              <a:gd name="connsiteY13" fmla="*/ 2061470 h 2347414"/>
              <a:gd name="connsiteX14" fmla="*/ 9804196 w 12192000"/>
              <a:gd name="connsiteY14" fmla="*/ 2123478 h 2347414"/>
              <a:gd name="connsiteX15" fmla="*/ 9243851 w 12192000"/>
              <a:gd name="connsiteY15" fmla="*/ 2180008 h 2347414"/>
              <a:gd name="connsiteX16" fmla="*/ 8731259 w 12192000"/>
              <a:gd name="connsiteY16" fmla="*/ 2225081 h 2347414"/>
              <a:gd name="connsiteX17" fmla="*/ 8065752 w 12192000"/>
              <a:gd name="connsiteY17" fmla="*/ 2271681 h 2347414"/>
              <a:gd name="connsiteX18" fmla="*/ 7658065 w 12192000"/>
              <a:gd name="connsiteY18" fmla="*/ 2292562 h 2347414"/>
              <a:gd name="connsiteX19" fmla="*/ 6531024 w 12192000"/>
              <a:gd name="connsiteY19" fmla="*/ 2324138 h 2347414"/>
              <a:gd name="connsiteX20" fmla="*/ 6178331 w 12192000"/>
              <a:gd name="connsiteY20" fmla="*/ 2345655 h 2347414"/>
              <a:gd name="connsiteX21" fmla="*/ 5977282 w 12192000"/>
              <a:gd name="connsiteY21" fmla="*/ 2344127 h 2347414"/>
              <a:gd name="connsiteX22" fmla="*/ 5367658 w 12192000"/>
              <a:gd name="connsiteY22" fmla="*/ 2329230 h 2347414"/>
              <a:gd name="connsiteX23" fmla="*/ 4387306 w 12192000"/>
              <a:gd name="connsiteY23" fmla="*/ 2288614 h 2347414"/>
              <a:gd name="connsiteX24" fmla="*/ 4180287 w 12192000"/>
              <a:gd name="connsiteY24" fmla="*/ 2280211 h 2347414"/>
              <a:gd name="connsiteX25" fmla="*/ 3842199 w 12192000"/>
              <a:gd name="connsiteY25" fmla="*/ 2257039 h 2347414"/>
              <a:gd name="connsiteX26" fmla="*/ 3730309 w 12192000"/>
              <a:gd name="connsiteY26" fmla="*/ 2251182 h 2347414"/>
              <a:gd name="connsiteX27" fmla="*/ 3425496 w 12192000"/>
              <a:gd name="connsiteY27" fmla="*/ 2231320 h 2347414"/>
              <a:gd name="connsiteX28" fmla="*/ 3076106 w 12192000"/>
              <a:gd name="connsiteY28" fmla="*/ 2201781 h 2347414"/>
              <a:gd name="connsiteX29" fmla="*/ 2819682 w 12192000"/>
              <a:gd name="connsiteY29" fmla="*/ 2182427 h 2347414"/>
              <a:gd name="connsiteX30" fmla="*/ 2525539 w 12192000"/>
              <a:gd name="connsiteY30" fmla="*/ 2152888 h 2347414"/>
              <a:gd name="connsiteX31" fmla="*/ 2311915 w 12192000"/>
              <a:gd name="connsiteY31" fmla="*/ 2133536 h 2347414"/>
              <a:gd name="connsiteX32" fmla="*/ 2054223 w 12192000"/>
              <a:gd name="connsiteY32" fmla="*/ 2104760 h 2347414"/>
              <a:gd name="connsiteX33" fmla="*/ 1865367 w 12192000"/>
              <a:gd name="connsiteY33" fmla="*/ 2084770 h 2347414"/>
              <a:gd name="connsiteX34" fmla="*/ 1629263 w 12192000"/>
              <a:gd name="connsiteY34" fmla="*/ 2055996 h 2347414"/>
              <a:gd name="connsiteX35" fmla="*/ 1458823 w 12192000"/>
              <a:gd name="connsiteY35" fmla="*/ 2035751 h 2347414"/>
              <a:gd name="connsiteX36" fmla="*/ 1241390 w 12192000"/>
              <a:gd name="connsiteY36" fmla="*/ 2007103 h 2347414"/>
              <a:gd name="connsiteX37" fmla="*/ 1047453 w 12192000"/>
              <a:gd name="connsiteY37" fmla="*/ 1980748 h 2347414"/>
              <a:gd name="connsiteX38" fmla="*/ 814907 w 12192000"/>
              <a:gd name="connsiteY38" fmla="*/ 1949045 h 2347414"/>
              <a:gd name="connsiteX39" fmla="*/ 592649 w 12192000"/>
              <a:gd name="connsiteY39" fmla="*/ 1913776 h 2347414"/>
              <a:gd name="connsiteX40" fmla="*/ 343591 w 12192000"/>
              <a:gd name="connsiteY40" fmla="*/ 1872650 h 2347414"/>
              <a:gd name="connsiteX41" fmla="*/ 35731 w 12192000"/>
              <a:gd name="connsiteY41" fmla="*/ 1821722 h 2347414"/>
              <a:gd name="connsiteX42" fmla="*/ 0 w 12192000"/>
              <a:gd name="connsiteY42" fmla="*/ 1814848 h 2347414"/>
              <a:gd name="connsiteX43" fmla="*/ 0 w 12192000"/>
              <a:gd name="connsiteY43" fmla="*/ 1758489 h 2347414"/>
              <a:gd name="connsiteX44" fmla="*/ 274248 w 12192000"/>
              <a:gd name="connsiteY44" fmla="*/ 1808735 h 2347414"/>
              <a:gd name="connsiteX45" fmla="*/ 498157 w 12192000"/>
              <a:gd name="connsiteY45" fmla="*/ 1846167 h 2347414"/>
              <a:gd name="connsiteX46" fmla="*/ 722828 w 12192000"/>
              <a:gd name="connsiteY46" fmla="*/ 1878635 h 2347414"/>
              <a:gd name="connsiteX47" fmla="*/ 949913 w 12192000"/>
              <a:gd name="connsiteY47" fmla="*/ 1912375 h 2347414"/>
              <a:gd name="connsiteX48" fmla="*/ 1195414 w 12192000"/>
              <a:gd name="connsiteY48" fmla="*/ 1947516 h 2347414"/>
              <a:gd name="connsiteX49" fmla="*/ 1342867 w 12192000"/>
              <a:gd name="connsiteY49" fmla="*/ 1968397 h 2347414"/>
              <a:gd name="connsiteX50" fmla="*/ 1518007 w 12192000"/>
              <a:gd name="connsiteY50" fmla="*/ 1988006 h 2347414"/>
              <a:gd name="connsiteX51" fmla="*/ 1701403 w 12192000"/>
              <a:gd name="connsiteY51" fmla="*/ 2010669 h 2347414"/>
              <a:gd name="connsiteX52" fmla="*/ 1879210 w 12192000"/>
              <a:gd name="connsiteY52" fmla="*/ 2031167 h 2347414"/>
              <a:gd name="connsiteX53" fmla="*/ 2068702 w 12192000"/>
              <a:gd name="connsiteY53" fmla="*/ 2052940 h 2347414"/>
              <a:gd name="connsiteX54" fmla="*/ 2212090 w 12192000"/>
              <a:gd name="connsiteY54" fmla="*/ 2067583 h 2347414"/>
              <a:gd name="connsiteX55" fmla="*/ 2416949 w 12192000"/>
              <a:gd name="connsiteY55" fmla="*/ 2089609 h 2347414"/>
              <a:gd name="connsiteX56" fmla="*/ 2582055 w 12192000"/>
              <a:gd name="connsiteY56" fmla="*/ 2105397 h 2347414"/>
              <a:gd name="connsiteX57" fmla="*/ 2802282 w 12192000"/>
              <a:gd name="connsiteY57" fmla="*/ 2126405 h 2347414"/>
              <a:gd name="connsiteX58" fmla="*/ 2984916 w 12192000"/>
              <a:gd name="connsiteY58" fmla="*/ 2141684 h 2347414"/>
              <a:gd name="connsiteX59" fmla="*/ 3241847 w 12192000"/>
              <a:gd name="connsiteY59" fmla="*/ 2164094 h 2347414"/>
              <a:gd name="connsiteX60" fmla="*/ 3439848 w 12192000"/>
              <a:gd name="connsiteY60" fmla="*/ 2176826 h 2347414"/>
              <a:gd name="connsiteX61" fmla="*/ 3658678 w 12192000"/>
              <a:gd name="connsiteY61" fmla="*/ 2194523 h 2347414"/>
              <a:gd name="connsiteX62" fmla="*/ 3881317 w 12192000"/>
              <a:gd name="connsiteY62" fmla="*/ 2206491 h 2347414"/>
              <a:gd name="connsiteX63" fmla="*/ 4148916 w 12192000"/>
              <a:gd name="connsiteY63" fmla="*/ 2225081 h 2347414"/>
              <a:gd name="connsiteX64" fmla="*/ 4468337 w 12192000"/>
              <a:gd name="connsiteY64" fmla="*/ 2237813 h 2347414"/>
              <a:gd name="connsiteX65" fmla="*/ 4605375 w 12192000"/>
              <a:gd name="connsiteY65" fmla="*/ 2240232 h 2347414"/>
              <a:gd name="connsiteX66" fmla="*/ 4527647 w 12192000"/>
              <a:gd name="connsiteY66" fmla="*/ 2236412 h 2347414"/>
              <a:gd name="connsiteX67" fmla="*/ 4175589 w 12192000"/>
              <a:gd name="connsiteY67" fmla="*/ 2212985 h 2347414"/>
              <a:gd name="connsiteX68" fmla="*/ 3988255 w 12192000"/>
              <a:gd name="connsiteY68" fmla="*/ 2200253 h 2347414"/>
              <a:gd name="connsiteX69" fmla="*/ 3686492 w 12192000"/>
              <a:gd name="connsiteY69" fmla="*/ 2176062 h 2347414"/>
              <a:gd name="connsiteX70" fmla="*/ 3517320 w 12192000"/>
              <a:gd name="connsiteY70" fmla="*/ 2163330 h 2347414"/>
              <a:gd name="connsiteX71" fmla="*/ 3258357 w 12192000"/>
              <a:gd name="connsiteY71" fmla="*/ 2139519 h 2347414"/>
              <a:gd name="connsiteX72" fmla="*/ 3101506 w 12192000"/>
              <a:gd name="connsiteY72" fmla="*/ 2126787 h 2347414"/>
              <a:gd name="connsiteX73" fmla="*/ 2809395 w 12192000"/>
              <a:gd name="connsiteY73" fmla="*/ 2097502 h 2347414"/>
              <a:gd name="connsiteX74" fmla="*/ 2598566 w 12192000"/>
              <a:gd name="connsiteY74" fmla="*/ 2078532 h 2347414"/>
              <a:gd name="connsiteX75" fmla="*/ 2337444 w 12192000"/>
              <a:gd name="connsiteY75" fmla="*/ 2048611 h 2347414"/>
              <a:gd name="connsiteX76" fmla="*/ 2091054 w 12192000"/>
              <a:gd name="connsiteY76" fmla="*/ 2023146 h 2347414"/>
              <a:gd name="connsiteX77" fmla="*/ 1755761 w 12192000"/>
              <a:gd name="connsiteY77" fmla="*/ 1981384 h 2347414"/>
              <a:gd name="connsiteX78" fmla="*/ 1441169 w 12192000"/>
              <a:gd name="connsiteY78" fmla="*/ 1943824 h 2347414"/>
              <a:gd name="connsiteX79" fmla="*/ 1017607 w 12192000"/>
              <a:gd name="connsiteY79" fmla="*/ 1883345 h 2347414"/>
              <a:gd name="connsiteX80" fmla="*/ 594427 w 12192000"/>
              <a:gd name="connsiteY80" fmla="*/ 1821849 h 2347414"/>
              <a:gd name="connsiteX81" fmla="*/ 200711 w 12192000"/>
              <a:gd name="connsiteY81" fmla="*/ 1755132 h 2347414"/>
              <a:gd name="connsiteX82" fmla="*/ 0 w 12192000"/>
              <a:gd name="connsiteY82" fmla="*/ 1718743 h 2347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</a:cxnLst>
            <a:rect l="l" t="t" r="r" b="b"/>
            <a:pathLst>
              <a:path w="12192000" h="2347414">
                <a:moveTo>
                  <a:pt x="0" y="0"/>
                </a:moveTo>
                <a:lnTo>
                  <a:pt x="12192000" y="0"/>
                </a:lnTo>
                <a:lnTo>
                  <a:pt x="12192000" y="1736458"/>
                </a:lnTo>
                <a:lnTo>
                  <a:pt x="11967601" y="1784034"/>
                </a:lnTo>
                <a:cubicBezTo>
                  <a:pt x="11589888" y="1859409"/>
                  <a:pt x="11209762" y="1923961"/>
                  <a:pt x="10829000" y="1983294"/>
                </a:cubicBezTo>
                <a:lnTo>
                  <a:pt x="10743779" y="1996027"/>
                </a:lnTo>
                <a:cubicBezTo>
                  <a:pt x="10772495" y="1996778"/>
                  <a:pt x="10801211" y="1993989"/>
                  <a:pt x="10829254" y="1987751"/>
                </a:cubicBezTo>
                <a:cubicBezTo>
                  <a:pt x="10835198" y="1988337"/>
                  <a:pt x="10841180" y="1988553"/>
                  <a:pt x="10847162" y="1988388"/>
                </a:cubicBezTo>
                <a:cubicBezTo>
                  <a:pt x="11090123" y="1968907"/>
                  <a:pt x="11332703" y="1945734"/>
                  <a:pt x="11575155" y="1921415"/>
                </a:cubicBezTo>
                <a:lnTo>
                  <a:pt x="12192000" y="1851213"/>
                </a:lnTo>
                <a:lnTo>
                  <a:pt x="12192000" y="1907356"/>
                </a:lnTo>
                <a:lnTo>
                  <a:pt x="12035532" y="1927033"/>
                </a:lnTo>
                <a:cubicBezTo>
                  <a:pt x="11882793" y="1944747"/>
                  <a:pt x="11729910" y="1961077"/>
                  <a:pt x="11576932" y="1976291"/>
                </a:cubicBezTo>
                <a:cubicBezTo>
                  <a:pt x="11260690" y="2008122"/>
                  <a:pt x="10944193" y="2037279"/>
                  <a:pt x="10627316" y="2061470"/>
                </a:cubicBezTo>
                <a:cubicBezTo>
                  <a:pt x="10352985" y="2082351"/>
                  <a:pt x="10078401" y="2100431"/>
                  <a:pt x="9804196" y="2123478"/>
                </a:cubicBezTo>
                <a:cubicBezTo>
                  <a:pt x="9617118" y="2139137"/>
                  <a:pt x="9430675" y="2161674"/>
                  <a:pt x="9243851" y="2180008"/>
                </a:cubicBezTo>
                <a:cubicBezTo>
                  <a:pt x="9073157" y="2196433"/>
                  <a:pt x="8902207" y="2211966"/>
                  <a:pt x="8731259" y="2225081"/>
                </a:cubicBezTo>
                <a:cubicBezTo>
                  <a:pt x="8509507" y="2242054"/>
                  <a:pt x="8287667" y="2257586"/>
                  <a:pt x="8065752" y="2271681"/>
                </a:cubicBezTo>
                <a:cubicBezTo>
                  <a:pt x="7929984" y="2280466"/>
                  <a:pt x="7793961" y="2285814"/>
                  <a:pt x="7658065" y="2292562"/>
                </a:cubicBezTo>
                <a:cubicBezTo>
                  <a:pt x="7282640" y="2311661"/>
                  <a:pt x="6906704" y="2314208"/>
                  <a:pt x="6531024" y="2324138"/>
                </a:cubicBezTo>
                <a:cubicBezTo>
                  <a:pt x="6413417" y="2327322"/>
                  <a:pt x="6295937" y="2338399"/>
                  <a:pt x="6178331" y="2345655"/>
                </a:cubicBezTo>
                <a:cubicBezTo>
                  <a:pt x="6111271" y="2349730"/>
                  <a:pt x="6044342" y="2345655"/>
                  <a:pt x="5977282" y="2344127"/>
                </a:cubicBezTo>
                <a:cubicBezTo>
                  <a:pt x="5774073" y="2338908"/>
                  <a:pt x="5570866" y="2334960"/>
                  <a:pt x="5367658" y="2329230"/>
                </a:cubicBezTo>
                <a:cubicBezTo>
                  <a:pt x="5040746" y="2319809"/>
                  <a:pt x="4713963" y="2306274"/>
                  <a:pt x="4387306" y="2288614"/>
                </a:cubicBezTo>
                <a:cubicBezTo>
                  <a:pt x="4318342" y="2284796"/>
                  <a:pt x="4249253" y="2284286"/>
                  <a:pt x="4180287" y="2280211"/>
                </a:cubicBezTo>
                <a:cubicBezTo>
                  <a:pt x="4067634" y="2273463"/>
                  <a:pt x="3954980" y="2265060"/>
                  <a:pt x="3842199" y="2257039"/>
                </a:cubicBezTo>
                <a:cubicBezTo>
                  <a:pt x="3804988" y="2254492"/>
                  <a:pt x="3767648" y="2254620"/>
                  <a:pt x="3730309" y="2251182"/>
                </a:cubicBezTo>
                <a:cubicBezTo>
                  <a:pt x="3628704" y="2242142"/>
                  <a:pt x="3527101" y="2238449"/>
                  <a:pt x="3425496" y="2231320"/>
                </a:cubicBezTo>
                <a:cubicBezTo>
                  <a:pt x="3308906" y="2222534"/>
                  <a:pt x="3192569" y="2211330"/>
                  <a:pt x="3076106" y="2201781"/>
                </a:cubicBezTo>
                <a:cubicBezTo>
                  <a:pt x="2990757" y="2194905"/>
                  <a:pt x="2905157" y="2190067"/>
                  <a:pt x="2819682" y="2182427"/>
                </a:cubicBezTo>
                <a:cubicBezTo>
                  <a:pt x="2721507" y="2173515"/>
                  <a:pt x="2623586" y="2162311"/>
                  <a:pt x="2525539" y="2152888"/>
                </a:cubicBezTo>
                <a:cubicBezTo>
                  <a:pt x="2454289" y="2145886"/>
                  <a:pt x="2383038" y="2140920"/>
                  <a:pt x="2311915" y="2133536"/>
                </a:cubicBezTo>
                <a:cubicBezTo>
                  <a:pt x="2225933" y="2124749"/>
                  <a:pt x="2140204" y="2114182"/>
                  <a:pt x="2054223" y="2104760"/>
                </a:cubicBezTo>
                <a:cubicBezTo>
                  <a:pt x="1990719" y="2097758"/>
                  <a:pt x="1928233" y="2092028"/>
                  <a:pt x="1865367" y="2084770"/>
                </a:cubicBezTo>
                <a:cubicBezTo>
                  <a:pt x="1786622" y="2075603"/>
                  <a:pt x="1708006" y="2065545"/>
                  <a:pt x="1629263" y="2055996"/>
                </a:cubicBezTo>
                <a:cubicBezTo>
                  <a:pt x="1572492" y="2049120"/>
                  <a:pt x="1515595" y="2043264"/>
                  <a:pt x="1458823" y="2035751"/>
                </a:cubicBezTo>
                <a:cubicBezTo>
                  <a:pt x="1386303" y="2026585"/>
                  <a:pt x="1313784" y="2016780"/>
                  <a:pt x="1241390" y="2007103"/>
                </a:cubicBezTo>
                <a:lnTo>
                  <a:pt x="1047453" y="1980748"/>
                </a:lnTo>
                <a:cubicBezTo>
                  <a:pt x="969980" y="1970180"/>
                  <a:pt x="892254" y="1960377"/>
                  <a:pt x="814907" y="1949045"/>
                </a:cubicBezTo>
                <a:cubicBezTo>
                  <a:pt x="740609" y="1938094"/>
                  <a:pt x="666692" y="1925744"/>
                  <a:pt x="592649" y="1913776"/>
                </a:cubicBezTo>
                <a:cubicBezTo>
                  <a:pt x="509587" y="1900280"/>
                  <a:pt x="426653" y="1886274"/>
                  <a:pt x="343591" y="1872650"/>
                </a:cubicBezTo>
                <a:cubicBezTo>
                  <a:pt x="240972" y="1855716"/>
                  <a:pt x="138225" y="1839673"/>
                  <a:pt x="35731" y="1821722"/>
                </a:cubicBezTo>
                <a:lnTo>
                  <a:pt x="0" y="1814848"/>
                </a:lnTo>
                <a:lnTo>
                  <a:pt x="0" y="1758489"/>
                </a:lnTo>
                <a:lnTo>
                  <a:pt x="274248" y="1808735"/>
                </a:lnTo>
                <a:cubicBezTo>
                  <a:pt x="348926" y="1821467"/>
                  <a:pt x="423604" y="1832798"/>
                  <a:pt x="498157" y="1846167"/>
                </a:cubicBezTo>
                <a:cubicBezTo>
                  <a:pt x="572708" y="1859536"/>
                  <a:pt x="647896" y="1867813"/>
                  <a:pt x="722828" y="1878635"/>
                </a:cubicBezTo>
                <a:cubicBezTo>
                  <a:pt x="797762" y="1889457"/>
                  <a:pt x="874219" y="1901426"/>
                  <a:pt x="949913" y="1912375"/>
                </a:cubicBezTo>
                <a:cubicBezTo>
                  <a:pt x="1031704" y="1924343"/>
                  <a:pt x="1113496" y="1935802"/>
                  <a:pt x="1195414" y="1947516"/>
                </a:cubicBezTo>
                <a:cubicBezTo>
                  <a:pt x="1244566" y="1954519"/>
                  <a:pt x="1293589" y="1962285"/>
                  <a:pt x="1342867" y="1968397"/>
                </a:cubicBezTo>
                <a:cubicBezTo>
                  <a:pt x="1401162" y="1975656"/>
                  <a:pt x="1459712" y="1981130"/>
                  <a:pt x="1518007" y="1988006"/>
                </a:cubicBezTo>
                <a:cubicBezTo>
                  <a:pt x="1579224" y="1995263"/>
                  <a:pt x="1640186" y="2003411"/>
                  <a:pt x="1701403" y="2010669"/>
                </a:cubicBezTo>
                <a:cubicBezTo>
                  <a:pt x="1762618" y="2017926"/>
                  <a:pt x="1820279" y="2024292"/>
                  <a:pt x="1879210" y="2031167"/>
                </a:cubicBezTo>
                <a:cubicBezTo>
                  <a:pt x="1942712" y="2038425"/>
                  <a:pt x="2006214" y="2046064"/>
                  <a:pt x="2068702" y="2052940"/>
                </a:cubicBezTo>
                <a:cubicBezTo>
                  <a:pt x="2116455" y="2058160"/>
                  <a:pt x="2164335" y="2062362"/>
                  <a:pt x="2212090" y="2067583"/>
                </a:cubicBezTo>
                <a:cubicBezTo>
                  <a:pt x="2280419" y="2074967"/>
                  <a:pt x="2348493" y="2085152"/>
                  <a:pt x="2416949" y="2089609"/>
                </a:cubicBezTo>
                <a:cubicBezTo>
                  <a:pt x="2472070" y="2093302"/>
                  <a:pt x="2526936" y="2099540"/>
                  <a:pt x="2582055" y="2105397"/>
                </a:cubicBezTo>
                <a:cubicBezTo>
                  <a:pt x="2655337" y="2113291"/>
                  <a:pt x="2729001" y="2119785"/>
                  <a:pt x="2802282" y="2126405"/>
                </a:cubicBezTo>
                <a:cubicBezTo>
                  <a:pt x="2862991" y="2131753"/>
                  <a:pt x="2924207" y="2136337"/>
                  <a:pt x="2984916" y="2141684"/>
                </a:cubicBezTo>
                <a:cubicBezTo>
                  <a:pt x="3070516" y="2149324"/>
                  <a:pt x="3156373" y="2152888"/>
                  <a:pt x="3241847" y="2164094"/>
                </a:cubicBezTo>
                <a:cubicBezTo>
                  <a:pt x="3307255" y="2172624"/>
                  <a:pt x="3374060" y="2169822"/>
                  <a:pt x="3439848" y="2176826"/>
                </a:cubicBezTo>
                <a:cubicBezTo>
                  <a:pt x="3512622" y="2184592"/>
                  <a:pt x="3585777" y="2186247"/>
                  <a:pt x="3658678" y="2194523"/>
                </a:cubicBezTo>
                <a:cubicBezTo>
                  <a:pt x="3731578" y="2202800"/>
                  <a:pt x="3807019" y="2201781"/>
                  <a:pt x="3881317" y="2206491"/>
                </a:cubicBezTo>
                <a:cubicBezTo>
                  <a:pt x="3970222" y="2212094"/>
                  <a:pt x="4059124" y="2223552"/>
                  <a:pt x="4148916" y="2225081"/>
                </a:cubicBezTo>
                <a:cubicBezTo>
                  <a:pt x="4255600" y="2226736"/>
                  <a:pt x="4361779" y="2236539"/>
                  <a:pt x="4468337" y="2237813"/>
                </a:cubicBezTo>
                <a:cubicBezTo>
                  <a:pt x="4511390" y="2238577"/>
                  <a:pt x="4554190" y="2246852"/>
                  <a:pt x="4605375" y="2240232"/>
                </a:cubicBezTo>
                <a:cubicBezTo>
                  <a:pt x="4574131" y="2238704"/>
                  <a:pt x="4550762" y="2237940"/>
                  <a:pt x="4527647" y="2236412"/>
                </a:cubicBezTo>
                <a:cubicBezTo>
                  <a:pt x="4410293" y="2228773"/>
                  <a:pt x="4292942" y="2220751"/>
                  <a:pt x="4175589" y="2212985"/>
                </a:cubicBezTo>
                <a:cubicBezTo>
                  <a:pt x="4113101" y="2208783"/>
                  <a:pt x="4050615" y="2205219"/>
                  <a:pt x="3988255" y="2200253"/>
                </a:cubicBezTo>
                <a:cubicBezTo>
                  <a:pt x="3887668" y="2192487"/>
                  <a:pt x="3787079" y="2184082"/>
                  <a:pt x="3686492" y="2176062"/>
                </a:cubicBezTo>
                <a:cubicBezTo>
                  <a:pt x="3630102" y="2171605"/>
                  <a:pt x="3573711" y="2168040"/>
                  <a:pt x="3517320" y="2163330"/>
                </a:cubicBezTo>
                <a:cubicBezTo>
                  <a:pt x="3430958" y="2155689"/>
                  <a:pt x="3344721" y="2147159"/>
                  <a:pt x="3258357" y="2139519"/>
                </a:cubicBezTo>
                <a:cubicBezTo>
                  <a:pt x="3206031" y="2134809"/>
                  <a:pt x="3153705" y="2131371"/>
                  <a:pt x="3101506" y="2126787"/>
                </a:cubicBezTo>
                <a:cubicBezTo>
                  <a:pt x="3004220" y="2117365"/>
                  <a:pt x="2907061" y="2106798"/>
                  <a:pt x="2809395" y="2097502"/>
                </a:cubicBezTo>
                <a:cubicBezTo>
                  <a:pt x="2739161" y="2090628"/>
                  <a:pt x="2668673" y="2085916"/>
                  <a:pt x="2598566" y="2078532"/>
                </a:cubicBezTo>
                <a:cubicBezTo>
                  <a:pt x="2511441" y="2069365"/>
                  <a:pt x="2424569" y="2058160"/>
                  <a:pt x="2337444" y="2048611"/>
                </a:cubicBezTo>
                <a:cubicBezTo>
                  <a:pt x="2255399" y="2039699"/>
                  <a:pt x="2173099" y="2032950"/>
                  <a:pt x="2091054" y="2023146"/>
                </a:cubicBezTo>
                <a:cubicBezTo>
                  <a:pt x="1979162" y="2010414"/>
                  <a:pt x="1867524" y="1995008"/>
                  <a:pt x="1755761" y="1981384"/>
                </a:cubicBezTo>
                <a:cubicBezTo>
                  <a:pt x="1650982" y="1968652"/>
                  <a:pt x="1545821" y="1957830"/>
                  <a:pt x="1441169" y="1943824"/>
                </a:cubicBezTo>
                <a:cubicBezTo>
                  <a:pt x="1299813" y="1924980"/>
                  <a:pt x="1158837" y="1903718"/>
                  <a:pt x="1017607" y="1883345"/>
                </a:cubicBezTo>
                <a:cubicBezTo>
                  <a:pt x="876378" y="1862974"/>
                  <a:pt x="735402" y="1844003"/>
                  <a:pt x="594427" y="1821849"/>
                </a:cubicBezTo>
                <a:cubicBezTo>
                  <a:pt x="462850" y="1801222"/>
                  <a:pt x="331526" y="1778304"/>
                  <a:pt x="200711" y="1755132"/>
                </a:cubicBezTo>
                <a:lnTo>
                  <a:pt x="0" y="1718743"/>
                </a:lnTo>
                <a:close/>
              </a:path>
            </a:pathLst>
          </a:custGeom>
          <a:solidFill>
            <a:schemeClr val="accent2"/>
          </a:solidFill>
          <a:ln w="81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6B54A6-B1A3-4393-89B1-1C06D858F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1221"/>
            <a:ext cx="10515600" cy="1348065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rgbClr val="FFFFFF"/>
                </a:solidFill>
              </a:rPr>
              <a:t>Question 11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1F0FEA-D85F-4CB2-A1FC-F847DA492B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86789"/>
            <a:ext cx="10515600" cy="3590174"/>
          </a:xfrm>
        </p:spPr>
        <p:txBody>
          <a:bodyPr>
            <a:normAutofit/>
          </a:bodyPr>
          <a:lstStyle/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How many applications were installed from the app store?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42487476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21EE287-EA52-44C5-9ADD-BAFA457D0A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92341" y="643466"/>
            <a:ext cx="6207317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2840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2D45EE4-C4F0-4F72-B1C6-39F596D13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7">
            <a:extLst>
              <a:ext uri="{FF2B5EF4-FFF2-40B4-BE49-F238E27FC236}">
                <a16:creationId xmlns:a16="http://schemas.microsoft.com/office/drawing/2014/main" id="{8C459BAD-4279-4A9D-B0C5-662C5F5ED2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3203463" y="-2060461"/>
            <a:ext cx="5649003" cy="10651671"/>
          </a:xfrm>
          <a:custGeom>
            <a:avLst/>
            <a:gdLst>
              <a:gd name="connsiteX0" fmla="*/ 0 w 5649003"/>
              <a:gd name="connsiteY0" fmla="*/ 5325836 h 10651671"/>
              <a:gd name="connsiteX1" fmla="*/ 2824502 w 5649003"/>
              <a:gd name="connsiteY1" fmla="*/ 0 h 10651671"/>
              <a:gd name="connsiteX2" fmla="*/ 5649004 w 5649003"/>
              <a:gd name="connsiteY2" fmla="*/ 5325836 h 10651671"/>
              <a:gd name="connsiteX3" fmla="*/ 2824502 w 5649003"/>
              <a:gd name="connsiteY3" fmla="*/ 10651672 h 10651671"/>
              <a:gd name="connsiteX4" fmla="*/ 0 w 5649003"/>
              <a:gd name="connsiteY4" fmla="*/ 5325836 h 106516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9003" h="10651671" fill="none" extrusionOk="0">
                <a:moveTo>
                  <a:pt x="0" y="5325836"/>
                </a:moveTo>
                <a:cubicBezTo>
                  <a:pt x="186946" y="2320485"/>
                  <a:pt x="1438121" y="-52385"/>
                  <a:pt x="2824502" y="0"/>
                </a:cubicBezTo>
                <a:cubicBezTo>
                  <a:pt x="4703838" y="-43168"/>
                  <a:pt x="5583840" y="2369660"/>
                  <a:pt x="5649004" y="5325836"/>
                </a:cubicBezTo>
                <a:cubicBezTo>
                  <a:pt x="5518761" y="8289338"/>
                  <a:pt x="4285196" y="10894014"/>
                  <a:pt x="2824502" y="10651672"/>
                </a:cubicBezTo>
                <a:cubicBezTo>
                  <a:pt x="1536945" y="11016699"/>
                  <a:pt x="142947" y="8418643"/>
                  <a:pt x="0" y="5325836"/>
                </a:cubicBezTo>
                <a:close/>
              </a:path>
              <a:path w="5649003" h="10651671" stroke="0" extrusionOk="0">
                <a:moveTo>
                  <a:pt x="0" y="5325836"/>
                </a:moveTo>
                <a:cubicBezTo>
                  <a:pt x="-54350" y="2332108"/>
                  <a:pt x="1351726" y="167869"/>
                  <a:pt x="2824502" y="0"/>
                </a:cubicBezTo>
                <a:cubicBezTo>
                  <a:pt x="4182679" y="-143942"/>
                  <a:pt x="5672665" y="2549517"/>
                  <a:pt x="5649004" y="5325836"/>
                </a:cubicBezTo>
                <a:cubicBezTo>
                  <a:pt x="5518596" y="8280244"/>
                  <a:pt x="4081190" y="10622204"/>
                  <a:pt x="2824502" y="10651672"/>
                </a:cubicBezTo>
                <a:cubicBezTo>
                  <a:pt x="1216708" y="10537144"/>
                  <a:pt x="-100850" y="8264979"/>
                  <a:pt x="0" y="5325836"/>
                </a:cubicBezTo>
                <a:close/>
              </a:path>
            </a:pathLst>
          </a:custGeom>
          <a:solidFill>
            <a:schemeClr val="accent2"/>
          </a:solidFill>
          <a:ln w="57150">
            <a:solidFill>
              <a:schemeClr val="accent2"/>
            </a:solidFill>
            <a:extLst>
              <a:ext uri="{C807C97D-BFC1-408E-A445-0C87EB9F89A2}">
                <ask:lineSketchStyleProps xmlns:ask="http://schemas.microsoft.com/office/drawing/2018/sketchyshapes" sd="63743190">
                  <a:prstGeom prst="ellipse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87810A-AF72-4F3F-B9B3-3AA770830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6544" y="1911096"/>
            <a:ext cx="8055864" cy="20766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Question 16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26A897-E084-4D86-81A9-B89FCB9BB6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27832" y="4353507"/>
            <a:ext cx="5733288" cy="932688"/>
          </a:xfr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sz="24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There was an SMS app on this device's dock. Provide the name in bundle format: </a:t>
            </a:r>
            <a:r>
              <a:rPr lang="en-US" sz="24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com.provider.appname</a:t>
            </a:r>
            <a:endParaRPr lang="en-US" sz="2400" kern="1200" dirty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0953BC39-9D68-40BE-BF3C-5C4EB782AF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17349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41275" cap="rnd">
            <a:solidFill>
              <a:srgbClr val="FFFFFF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9347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7D48C8-822B-41B0-9A17-181E5D126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FD5195-CB6A-4DD1-98FF-B0436C90F6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C4CB52-10E6-47C2-9600-E8F4E6BF10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7" y="0"/>
            <a:ext cx="121774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3465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6A42EE-5915-4BE6-B143-19DBD7E14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3" y="1999615"/>
            <a:ext cx="9144000" cy="276402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7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Question 17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795F76-9FC5-42E5-B044-3C83EE1B51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6912" y="5645150"/>
            <a:ext cx="8258176" cy="631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ctr">
              <a:buNone/>
            </a:pPr>
            <a:r>
              <a:rPr lang="en-US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 reminder was made to get something, what was it?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524786"/>
            <a:ext cx="475488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831612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E31B2AB-9D32-402F-B81A-F4EAFB7A33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493350"/>
            <a:ext cx="10905066" cy="3871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0725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26576505-853B-4F8A-ACB4-66D7DB6A04E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CDB87E-C16C-4CA6-BBFC-42D464D846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62300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7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picture containing text, businesscard&#10;&#10;Description automatically generated">
            <a:extLst>
              <a:ext uri="{FF2B5EF4-FFF2-40B4-BE49-F238E27FC236}">
                <a16:creationId xmlns:a16="http://schemas.microsoft.com/office/drawing/2014/main" id="{7AFA2069-C520-41BE-9744-5B917BBB75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sp>
        <p:nvSpPr>
          <p:cNvPr id="28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9664F7-082E-471B-B1D4-EFBB4FB47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2021" y="3231931"/>
            <a:ext cx="3852041" cy="183405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/>
              <a:t>JailBroken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59740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Straight Arrow Connector 37">
            <a:extLst>
              <a:ext uri="{FF2B5EF4-FFF2-40B4-BE49-F238E27FC236}">
                <a16:creationId xmlns:a16="http://schemas.microsoft.com/office/drawing/2014/main" id="{E4A809D5-3600-46D4-A466-67F2349A5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5720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DFA5A2-E0E7-4C2F-BD42-75825E6CCE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1" y="2575033"/>
            <a:ext cx="5120113" cy="3915411"/>
          </a:xfrm>
        </p:spPr>
        <p:txBody>
          <a:bodyPr>
            <a:normAutofit/>
          </a:bodyPr>
          <a:lstStyle/>
          <a:p>
            <a:r>
              <a:rPr lang="en-US" sz="1800" dirty="0">
                <a:hlinkClick r:id="rId2"/>
              </a:rPr>
              <a:t>https://cyberdefenders.org/blueteam-ctf-challenges/35</a:t>
            </a:r>
            <a:endParaRPr lang="en-US" sz="1800" dirty="0"/>
          </a:p>
          <a:p>
            <a:r>
              <a:rPr lang="en-US" sz="1800" dirty="0"/>
              <a:t>So…</a:t>
            </a:r>
          </a:p>
          <a:p>
            <a:endParaRPr lang="en-US" sz="1800" dirty="0"/>
          </a:p>
          <a:p>
            <a:endParaRPr lang="en-US" sz="1800" dirty="0"/>
          </a:p>
          <a:p>
            <a:r>
              <a:rPr lang="en-US" sz="1800" dirty="0"/>
              <a:t>We’ll be working with the HTML report</a:t>
            </a:r>
          </a:p>
          <a:p>
            <a:endParaRPr lang="en-US" sz="18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7B36388-F5B0-40C9-8B70-E99DFE077E8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994" r="1951"/>
          <a:stretch/>
        </p:blipFill>
        <p:spPr>
          <a:xfrm>
            <a:off x="5878849" y="10"/>
            <a:ext cx="6313150" cy="6857987"/>
          </a:xfrm>
          <a:custGeom>
            <a:avLst/>
            <a:gdLst/>
            <a:ahLst/>
            <a:cxnLst/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9CEBE93-BC59-4690-9D3B-365B555466DB}"/>
              </a:ext>
            </a:extLst>
          </p:cNvPr>
          <p:cNvSpPr txBox="1"/>
          <p:nvPr/>
        </p:nvSpPr>
        <p:spPr>
          <a:xfrm>
            <a:off x="786130" y="1071353"/>
            <a:ext cx="43103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 err="1"/>
              <a:t>JailBroken</a:t>
            </a:r>
            <a:endParaRPr lang="en-US" sz="5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6216D21-C673-4AEC-8043-95130AD50F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130" y="3671850"/>
            <a:ext cx="4182059" cy="428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675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Rectangle 48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78F051-7697-40EA-A08E-6DC2FA450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5400"/>
              <a:t>Tools</a:t>
            </a:r>
          </a:p>
        </p:txBody>
      </p:sp>
      <p:sp>
        <p:nvSpPr>
          <p:cNvPr id="51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55AB6C1-6138-4890-87BA-01F721FA86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en-US" sz="2200" dirty="0"/>
              <a:t>Autopsy</a:t>
            </a:r>
          </a:p>
          <a:p>
            <a:pPr lvl="1"/>
            <a:r>
              <a:rPr lang="en-US" sz="1400" dirty="0"/>
              <a:t>is an easy to use, GUI-based program that allows you to efficiently analyze hard drives and smart phones. It has a plug-in architecture that allows you to find add-on modules or develop custom modules in Java or Python</a:t>
            </a:r>
            <a:endParaRPr lang="en-US" sz="1800" dirty="0"/>
          </a:p>
          <a:p>
            <a:endParaRPr lang="en-US" sz="2200" dirty="0"/>
          </a:p>
          <a:p>
            <a:r>
              <a:rPr lang="en-US" sz="2200" dirty="0" err="1"/>
              <a:t>iLEAPP</a:t>
            </a:r>
            <a:endParaRPr lang="en-US" sz="2200" dirty="0"/>
          </a:p>
          <a:p>
            <a:pPr lvl="1"/>
            <a:r>
              <a:rPr lang="en-US" sz="1400" dirty="0"/>
              <a:t>iOS Logs, Events, And </a:t>
            </a:r>
            <a:r>
              <a:rPr lang="en-US" sz="1400" dirty="0" err="1"/>
              <a:t>Plists</a:t>
            </a:r>
            <a:r>
              <a:rPr lang="en-US" sz="1400" dirty="0"/>
              <a:t> Parser</a:t>
            </a:r>
            <a:endParaRPr lang="en-US" sz="1800" dirty="0"/>
          </a:p>
        </p:txBody>
      </p:sp>
      <p:pic>
        <p:nvPicPr>
          <p:cNvPr id="12" name="Picture 11" descr="A picture containing text, toy, doll&#10;&#10;Description automatically generated">
            <a:extLst>
              <a:ext uri="{FF2B5EF4-FFF2-40B4-BE49-F238E27FC236}">
                <a16:creationId xmlns:a16="http://schemas.microsoft.com/office/drawing/2014/main" id="{5A5C9BFF-6516-4172-837B-2712CD7B06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1812" y="640080"/>
            <a:ext cx="5188688" cy="557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3297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5">
            <a:extLst>
              <a:ext uri="{FF2B5EF4-FFF2-40B4-BE49-F238E27FC236}">
                <a16:creationId xmlns:a16="http://schemas.microsoft.com/office/drawing/2014/main" id="{BE95D989-81FA-4BAD-9AD5-E46CEDA91B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3" cy="68580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7">
            <a:extLst>
              <a:ext uri="{FF2B5EF4-FFF2-40B4-BE49-F238E27FC236}">
                <a16:creationId xmlns:a16="http://schemas.microsoft.com/office/drawing/2014/main" id="{156189E5-8A3E-4CFD-B71B-CCD0F8495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3" y="0"/>
            <a:ext cx="142074" cy="68580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 descr="Logo, company name&#10;&#10;Description automatically generated">
            <a:extLst>
              <a:ext uri="{FF2B5EF4-FFF2-40B4-BE49-F238E27FC236}">
                <a16:creationId xmlns:a16="http://schemas.microsoft.com/office/drawing/2014/main" id="{65C4C4C3-B38F-410D-9985-F370A6AA2D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669227" y="2258591"/>
            <a:ext cx="4224027" cy="234081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75AA0DF-8265-444B-8C5A-DC512B8D04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5572" y="0"/>
            <a:ext cx="93042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5865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F879AC3-D4CE-493C-ADC7-06205677F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6F0DFD-0954-464F-BF12-DD2E6F6E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983504" cy="6858000"/>
          </a:xfrm>
          <a:custGeom>
            <a:avLst/>
            <a:gdLst>
              <a:gd name="connsiteX0" fmla="*/ 0 w 1983504"/>
              <a:gd name="connsiteY0" fmla="*/ 0 h 6858000"/>
              <a:gd name="connsiteX1" fmla="*/ 1376658 w 1983504"/>
              <a:gd name="connsiteY1" fmla="*/ 0 h 6858000"/>
              <a:gd name="connsiteX2" fmla="*/ 1690650 w 1983504"/>
              <a:gd name="connsiteY2" fmla="*/ 110269 h 6858000"/>
              <a:gd name="connsiteX3" fmla="*/ 1645361 w 1983504"/>
              <a:gd name="connsiteY3" fmla="*/ 135168 h 6858000"/>
              <a:gd name="connsiteX4" fmla="*/ 1373640 w 1983504"/>
              <a:gd name="connsiteY4" fmla="*/ 71141 h 6858000"/>
              <a:gd name="connsiteX5" fmla="*/ 1319295 w 1983504"/>
              <a:gd name="connsiteY5" fmla="*/ 88927 h 6858000"/>
              <a:gd name="connsiteX6" fmla="*/ 1346468 w 1983504"/>
              <a:gd name="connsiteY6" fmla="*/ 163625 h 6858000"/>
              <a:gd name="connsiteX7" fmla="*/ 1464213 w 1983504"/>
              <a:gd name="connsiteY7" fmla="*/ 192082 h 6858000"/>
              <a:gd name="connsiteX8" fmla="*/ 1648381 w 1983504"/>
              <a:gd name="connsiteY8" fmla="*/ 373491 h 6858000"/>
              <a:gd name="connsiteX9" fmla="*/ 1370620 w 1983504"/>
              <a:gd name="connsiteY9" fmla="*/ 352148 h 6858000"/>
              <a:gd name="connsiteX10" fmla="*/ 1322314 w 1983504"/>
              <a:gd name="connsiteY10" fmla="*/ 394834 h 6858000"/>
              <a:gd name="connsiteX11" fmla="*/ 1304199 w 1983504"/>
              <a:gd name="connsiteY11" fmla="*/ 451747 h 6858000"/>
              <a:gd name="connsiteX12" fmla="*/ 1222682 w 1983504"/>
              <a:gd name="connsiteY12" fmla="*/ 359262 h 6858000"/>
              <a:gd name="connsiteX13" fmla="*/ 1153242 w 1983504"/>
              <a:gd name="connsiteY13" fmla="*/ 334364 h 6858000"/>
              <a:gd name="connsiteX14" fmla="*/ 1132108 w 1983504"/>
              <a:gd name="connsiteY14" fmla="*/ 416176 h 6858000"/>
              <a:gd name="connsiteX15" fmla="*/ 1195509 w 1983504"/>
              <a:gd name="connsiteY15" fmla="*/ 505101 h 6858000"/>
              <a:gd name="connsiteX16" fmla="*/ 1364582 w 1983504"/>
              <a:gd name="connsiteY16" fmla="*/ 558458 h 6858000"/>
              <a:gd name="connsiteX17" fmla="*/ 1183434 w 1983504"/>
              <a:gd name="connsiteY17" fmla="*/ 558458 h 6858000"/>
              <a:gd name="connsiteX18" fmla="*/ 975114 w 1983504"/>
              <a:gd name="connsiteY18" fmla="*/ 522887 h 6858000"/>
              <a:gd name="connsiteX19" fmla="*/ 754716 w 1983504"/>
              <a:gd name="connsiteY19" fmla="*/ 533558 h 6858000"/>
              <a:gd name="connsiteX20" fmla="*/ 546395 w 1983504"/>
              <a:gd name="connsiteY20" fmla="*/ 462417 h 6858000"/>
              <a:gd name="connsiteX21" fmla="*/ 335056 w 1983504"/>
              <a:gd name="connsiteY21" fmla="*/ 465975 h 6858000"/>
              <a:gd name="connsiteX22" fmla="*/ 1270988 w 1983504"/>
              <a:gd name="connsiteY22" fmla="*/ 910606 h 6858000"/>
              <a:gd name="connsiteX23" fmla="*/ 1225701 w 1983504"/>
              <a:gd name="connsiteY23" fmla="*/ 921277 h 6858000"/>
              <a:gd name="connsiteX24" fmla="*/ 1165318 w 1983504"/>
              <a:gd name="connsiteY24" fmla="*/ 949734 h 6858000"/>
              <a:gd name="connsiteX25" fmla="*/ 1210606 w 1983504"/>
              <a:gd name="connsiteY25" fmla="*/ 1006647 h 6858000"/>
              <a:gd name="connsiteX26" fmla="*/ 1455156 w 1983504"/>
              <a:gd name="connsiteY26" fmla="*/ 1113358 h 6858000"/>
              <a:gd name="connsiteX27" fmla="*/ 1515538 w 1983504"/>
              <a:gd name="connsiteY27" fmla="*/ 1220069 h 6858000"/>
              <a:gd name="connsiteX28" fmla="*/ 1440060 w 1983504"/>
              <a:gd name="connsiteY28" fmla="*/ 1209399 h 6858000"/>
              <a:gd name="connsiteX29" fmla="*/ 1373640 w 1983504"/>
              <a:gd name="connsiteY29" fmla="*/ 1230741 h 6858000"/>
              <a:gd name="connsiteX30" fmla="*/ 1400810 w 1983504"/>
              <a:gd name="connsiteY30" fmla="*/ 1365909 h 6858000"/>
              <a:gd name="connsiteX31" fmla="*/ 1748012 w 1983504"/>
              <a:gd name="connsiteY31" fmla="*/ 1540204 h 6858000"/>
              <a:gd name="connsiteX32" fmla="*/ 1778203 w 1983504"/>
              <a:gd name="connsiteY32" fmla="*/ 1597117 h 6858000"/>
              <a:gd name="connsiteX33" fmla="*/ 1735936 w 1983504"/>
              <a:gd name="connsiteY33" fmla="*/ 1636245 h 6858000"/>
              <a:gd name="connsiteX34" fmla="*/ 1624228 w 1983504"/>
              <a:gd name="connsiteY34" fmla="*/ 1657587 h 6858000"/>
              <a:gd name="connsiteX35" fmla="*/ 1781223 w 1983504"/>
              <a:gd name="connsiteY35" fmla="*/ 1849668 h 6858000"/>
              <a:gd name="connsiteX36" fmla="*/ 1838587 w 1983504"/>
              <a:gd name="connsiteY36" fmla="*/ 1903025 h 6858000"/>
              <a:gd name="connsiteX37" fmla="*/ 1938218 w 1983504"/>
              <a:gd name="connsiteY37" fmla="*/ 1984836 h 6858000"/>
              <a:gd name="connsiteX38" fmla="*/ 1938218 w 1983504"/>
              <a:gd name="connsiteY38" fmla="*/ 2013292 h 6858000"/>
              <a:gd name="connsiteX39" fmla="*/ 1805376 w 1983504"/>
              <a:gd name="connsiteY39" fmla="*/ 2102219 h 6858000"/>
              <a:gd name="connsiteX40" fmla="*/ 1563844 w 1983504"/>
              <a:gd name="connsiteY40" fmla="*/ 2077320 h 6858000"/>
              <a:gd name="connsiteX41" fmla="*/ 1920104 w 1983504"/>
              <a:gd name="connsiteY41" fmla="*/ 2208931 h 6858000"/>
              <a:gd name="connsiteX42" fmla="*/ 766792 w 1983504"/>
              <a:gd name="connsiteY42" fmla="*/ 1892353 h 6858000"/>
              <a:gd name="connsiteX43" fmla="*/ 839252 w 1983504"/>
              <a:gd name="connsiteY43" fmla="*/ 1974165 h 6858000"/>
              <a:gd name="connsiteX44" fmla="*/ 1243816 w 1983504"/>
              <a:gd name="connsiteY44" fmla="*/ 2191146 h 6858000"/>
              <a:gd name="connsiteX45" fmla="*/ 1358543 w 1983504"/>
              <a:gd name="connsiteY45" fmla="*/ 2326314 h 6858000"/>
              <a:gd name="connsiteX46" fmla="*/ 1479310 w 1983504"/>
              <a:gd name="connsiteY46" fmla="*/ 2401012 h 6858000"/>
              <a:gd name="connsiteX47" fmla="*/ 1648381 w 1983504"/>
              <a:gd name="connsiteY47" fmla="*/ 2401012 h 6858000"/>
              <a:gd name="connsiteX48" fmla="*/ 1769146 w 1983504"/>
              <a:gd name="connsiteY48" fmla="*/ 2518395 h 6858000"/>
              <a:gd name="connsiteX49" fmla="*/ 1645361 w 1983504"/>
              <a:gd name="connsiteY49" fmla="*/ 2543294 h 6858000"/>
              <a:gd name="connsiteX50" fmla="*/ 1500444 w 1983504"/>
              <a:gd name="connsiteY50" fmla="*/ 2525509 h 6858000"/>
              <a:gd name="connsiteX51" fmla="*/ 1337410 w 1983504"/>
              <a:gd name="connsiteY51" fmla="*/ 2564636 h 6858000"/>
              <a:gd name="connsiteX52" fmla="*/ 1186452 w 1983504"/>
              <a:gd name="connsiteY52" fmla="*/ 2532623 h 6858000"/>
              <a:gd name="connsiteX53" fmla="*/ 1005304 w 1983504"/>
              <a:gd name="connsiteY53" fmla="*/ 2553965 h 6858000"/>
              <a:gd name="connsiteX54" fmla="*/ 947940 w 1983504"/>
              <a:gd name="connsiteY54" fmla="*/ 2692689 h 6858000"/>
              <a:gd name="connsiteX55" fmla="*/ 929826 w 1983504"/>
              <a:gd name="connsiteY55" fmla="*/ 2703362 h 6858000"/>
              <a:gd name="connsiteX56" fmla="*/ 594701 w 1983504"/>
              <a:gd name="connsiteY56" fmla="*/ 2923898 h 6858000"/>
              <a:gd name="connsiteX57" fmla="*/ 501108 w 1983504"/>
              <a:gd name="connsiteY57" fmla="*/ 2941684 h 6858000"/>
              <a:gd name="connsiteX58" fmla="*/ 1053610 w 1983504"/>
              <a:gd name="connsiteY58" fmla="*/ 3329402 h 6858000"/>
              <a:gd name="connsiteX59" fmla="*/ 682256 w 1983504"/>
              <a:gd name="connsiteY59" fmla="*/ 3229805 h 6858000"/>
              <a:gd name="connsiteX60" fmla="*/ 630932 w 1983504"/>
              <a:gd name="connsiteY60" fmla="*/ 3393429 h 6858000"/>
              <a:gd name="connsiteX61" fmla="*/ 806041 w 1983504"/>
              <a:gd name="connsiteY61" fmla="*/ 3539269 h 6858000"/>
              <a:gd name="connsiteX62" fmla="*/ 869444 w 1983504"/>
              <a:gd name="connsiteY62" fmla="*/ 3827390 h 6858000"/>
              <a:gd name="connsiteX63" fmla="*/ 839252 w 1983504"/>
              <a:gd name="connsiteY63" fmla="*/ 4090612 h 6858000"/>
              <a:gd name="connsiteX64" fmla="*/ 763774 w 1983504"/>
              <a:gd name="connsiteY64" fmla="*/ 4172424 h 6858000"/>
              <a:gd name="connsiteX65" fmla="*/ 655085 w 1983504"/>
              <a:gd name="connsiteY65" fmla="*/ 4321821 h 6858000"/>
              <a:gd name="connsiteX66" fmla="*/ 588662 w 1983504"/>
              <a:gd name="connsiteY66" fmla="*/ 4414305 h 6858000"/>
              <a:gd name="connsiteX67" fmla="*/ 356189 w 1983504"/>
              <a:gd name="connsiteY67" fmla="*/ 4378734 h 6858000"/>
              <a:gd name="connsiteX68" fmla="*/ 667160 w 1983504"/>
              <a:gd name="connsiteY68" fmla="*/ 4613499 h 6858000"/>
              <a:gd name="connsiteX69" fmla="*/ 416573 w 1983504"/>
              <a:gd name="connsiteY69" fmla="*/ 4585042 h 6858000"/>
              <a:gd name="connsiteX70" fmla="*/ 335056 w 1983504"/>
              <a:gd name="connsiteY70" fmla="*/ 4602828 h 6858000"/>
              <a:gd name="connsiteX71" fmla="*/ 380342 w 1983504"/>
              <a:gd name="connsiteY71" fmla="*/ 4677526 h 6858000"/>
              <a:gd name="connsiteX72" fmla="*/ 564510 w 1983504"/>
              <a:gd name="connsiteY72" fmla="*/ 4805580 h 6858000"/>
              <a:gd name="connsiteX73" fmla="*/ 944922 w 1983504"/>
              <a:gd name="connsiteY73" fmla="*/ 5154171 h 6858000"/>
              <a:gd name="connsiteX74" fmla="*/ 576586 w 1983504"/>
              <a:gd name="connsiteY74" fmla="*/ 4994104 h 6858000"/>
              <a:gd name="connsiteX75" fmla="*/ 963036 w 1983504"/>
              <a:gd name="connsiteY75" fmla="*/ 5353367 h 6858000"/>
              <a:gd name="connsiteX76" fmla="*/ 1047572 w 1983504"/>
              <a:gd name="connsiteY76" fmla="*/ 5474306 h 6858000"/>
              <a:gd name="connsiteX77" fmla="*/ 1222682 w 1983504"/>
              <a:gd name="connsiteY77" fmla="*/ 5769542 h 6858000"/>
              <a:gd name="connsiteX78" fmla="*/ 1213626 w 1983504"/>
              <a:gd name="connsiteY78" fmla="*/ 5801555 h 6858000"/>
              <a:gd name="connsiteX79" fmla="*/ 1014361 w 1983504"/>
              <a:gd name="connsiteY79" fmla="*/ 5755314 h 6858000"/>
              <a:gd name="connsiteX80" fmla="*/ 1274008 w 1983504"/>
              <a:gd name="connsiteY80" fmla="*/ 6004307 h 6858000"/>
              <a:gd name="connsiteX81" fmla="*/ 1542711 w 1983504"/>
              <a:gd name="connsiteY81" fmla="*/ 6196388 h 6858000"/>
              <a:gd name="connsiteX82" fmla="*/ 1352504 w 1983504"/>
              <a:gd name="connsiteY82" fmla="*/ 6167932 h 6858000"/>
              <a:gd name="connsiteX83" fmla="*/ 1089840 w 1983504"/>
              <a:gd name="connsiteY83" fmla="*/ 6057663 h 6858000"/>
              <a:gd name="connsiteX84" fmla="*/ 999266 w 1983504"/>
              <a:gd name="connsiteY84" fmla="*/ 6100347 h 6858000"/>
              <a:gd name="connsiteX85" fmla="*/ 1246836 w 1983504"/>
              <a:gd name="connsiteY85" fmla="*/ 6281757 h 6858000"/>
              <a:gd name="connsiteX86" fmla="*/ 1388735 w 1983504"/>
              <a:gd name="connsiteY86" fmla="*/ 6367127 h 6858000"/>
              <a:gd name="connsiteX87" fmla="*/ 1446099 w 1983504"/>
              <a:gd name="connsiteY87" fmla="*/ 6431153 h 6858000"/>
              <a:gd name="connsiteX88" fmla="*/ 1609132 w 1983504"/>
              <a:gd name="connsiteY88" fmla="*/ 6658805 h 6858000"/>
              <a:gd name="connsiteX89" fmla="*/ 1983504 w 1983504"/>
              <a:gd name="connsiteY89" fmla="*/ 6858000 h 6858000"/>
              <a:gd name="connsiteX90" fmla="*/ 0 w 1983504"/>
              <a:gd name="connsiteY9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1983504" h="6858000">
                <a:moveTo>
                  <a:pt x="0" y="0"/>
                </a:moveTo>
                <a:lnTo>
                  <a:pt x="1376658" y="0"/>
                </a:lnTo>
                <a:cubicBezTo>
                  <a:pt x="1482328" y="35571"/>
                  <a:pt x="1584980" y="78255"/>
                  <a:pt x="1690650" y="110269"/>
                </a:cubicBezTo>
                <a:cubicBezTo>
                  <a:pt x="1675553" y="145839"/>
                  <a:pt x="1660458" y="138725"/>
                  <a:pt x="1645361" y="135168"/>
                </a:cubicBezTo>
                <a:cubicBezTo>
                  <a:pt x="1554788" y="120941"/>
                  <a:pt x="1461194" y="110269"/>
                  <a:pt x="1373640" y="71141"/>
                </a:cubicBezTo>
                <a:cubicBezTo>
                  <a:pt x="1352504" y="64027"/>
                  <a:pt x="1328352" y="64027"/>
                  <a:pt x="1319295" y="88927"/>
                </a:cubicBezTo>
                <a:cubicBezTo>
                  <a:pt x="1304199" y="124497"/>
                  <a:pt x="1325332" y="145839"/>
                  <a:pt x="1346468" y="163625"/>
                </a:cubicBezTo>
                <a:cubicBezTo>
                  <a:pt x="1382696" y="195638"/>
                  <a:pt x="1424964" y="188525"/>
                  <a:pt x="1464213" y="192082"/>
                </a:cubicBezTo>
                <a:cubicBezTo>
                  <a:pt x="1572902" y="209867"/>
                  <a:pt x="1624228" y="259665"/>
                  <a:pt x="1648381" y="373491"/>
                </a:cubicBezTo>
                <a:cubicBezTo>
                  <a:pt x="1554788" y="327250"/>
                  <a:pt x="1461194" y="384162"/>
                  <a:pt x="1370620" y="352148"/>
                </a:cubicBezTo>
                <a:cubicBezTo>
                  <a:pt x="1346468" y="345034"/>
                  <a:pt x="1310237" y="355706"/>
                  <a:pt x="1322314" y="394834"/>
                </a:cubicBezTo>
                <a:cubicBezTo>
                  <a:pt x="1334390" y="430405"/>
                  <a:pt x="1373640" y="458860"/>
                  <a:pt x="1304199" y="451747"/>
                </a:cubicBezTo>
                <a:cubicBezTo>
                  <a:pt x="1252873" y="448189"/>
                  <a:pt x="1237778" y="405504"/>
                  <a:pt x="1222682" y="359262"/>
                </a:cubicBezTo>
                <a:cubicBezTo>
                  <a:pt x="1210606" y="334364"/>
                  <a:pt x="1177395" y="320135"/>
                  <a:pt x="1153242" y="334364"/>
                </a:cubicBezTo>
                <a:cubicBezTo>
                  <a:pt x="1123051" y="348592"/>
                  <a:pt x="1132108" y="387720"/>
                  <a:pt x="1132108" y="416176"/>
                </a:cubicBezTo>
                <a:cubicBezTo>
                  <a:pt x="1129088" y="469532"/>
                  <a:pt x="1153242" y="494431"/>
                  <a:pt x="1195509" y="505101"/>
                </a:cubicBezTo>
                <a:cubicBezTo>
                  <a:pt x="1246836" y="519330"/>
                  <a:pt x="1298160" y="537116"/>
                  <a:pt x="1364582" y="558458"/>
                </a:cubicBezTo>
                <a:cubicBezTo>
                  <a:pt x="1292122" y="594028"/>
                  <a:pt x="1237778" y="586915"/>
                  <a:pt x="1183434" y="558458"/>
                </a:cubicBezTo>
                <a:cubicBezTo>
                  <a:pt x="1117012" y="526444"/>
                  <a:pt x="1029458" y="483759"/>
                  <a:pt x="975114" y="522887"/>
                </a:cubicBezTo>
                <a:cubicBezTo>
                  <a:pt x="893597" y="579800"/>
                  <a:pt x="827176" y="544229"/>
                  <a:pt x="754716" y="533558"/>
                </a:cubicBezTo>
                <a:cubicBezTo>
                  <a:pt x="603758" y="512216"/>
                  <a:pt x="697352" y="480203"/>
                  <a:pt x="546395" y="462417"/>
                </a:cubicBezTo>
                <a:cubicBezTo>
                  <a:pt x="486012" y="455303"/>
                  <a:pt x="422610" y="426847"/>
                  <a:pt x="335056" y="465975"/>
                </a:cubicBezTo>
                <a:cubicBezTo>
                  <a:pt x="730563" y="672284"/>
                  <a:pt x="917750" y="658055"/>
                  <a:pt x="1270988" y="910606"/>
                </a:cubicBezTo>
                <a:cubicBezTo>
                  <a:pt x="1255893" y="935506"/>
                  <a:pt x="1240798" y="924835"/>
                  <a:pt x="1225701" y="921277"/>
                </a:cubicBezTo>
                <a:cubicBezTo>
                  <a:pt x="1201548" y="917720"/>
                  <a:pt x="1171356" y="903491"/>
                  <a:pt x="1165318" y="949734"/>
                </a:cubicBezTo>
                <a:cubicBezTo>
                  <a:pt x="1162298" y="985305"/>
                  <a:pt x="1180415" y="1003089"/>
                  <a:pt x="1210606" y="1006647"/>
                </a:cubicBezTo>
                <a:cubicBezTo>
                  <a:pt x="1298160" y="1020875"/>
                  <a:pt x="1376658" y="1070674"/>
                  <a:pt x="1455156" y="1113358"/>
                </a:cubicBezTo>
                <a:cubicBezTo>
                  <a:pt x="1491385" y="1131144"/>
                  <a:pt x="1530634" y="1156043"/>
                  <a:pt x="1515538" y="1220069"/>
                </a:cubicBezTo>
                <a:cubicBezTo>
                  <a:pt x="1485348" y="1237855"/>
                  <a:pt x="1464213" y="1212955"/>
                  <a:pt x="1440060" y="1209399"/>
                </a:cubicBezTo>
                <a:cubicBezTo>
                  <a:pt x="1415907" y="1205842"/>
                  <a:pt x="1358543" y="1220069"/>
                  <a:pt x="1373640" y="1230741"/>
                </a:cubicBezTo>
                <a:cubicBezTo>
                  <a:pt x="1443080" y="1269868"/>
                  <a:pt x="1316276" y="1365909"/>
                  <a:pt x="1400810" y="1365909"/>
                </a:cubicBezTo>
                <a:cubicBezTo>
                  <a:pt x="1539691" y="1365909"/>
                  <a:pt x="1615170" y="1536647"/>
                  <a:pt x="1748012" y="1540204"/>
                </a:cubicBezTo>
                <a:cubicBezTo>
                  <a:pt x="1769146" y="1540204"/>
                  <a:pt x="1778203" y="1572219"/>
                  <a:pt x="1778203" y="1597117"/>
                </a:cubicBezTo>
                <a:cubicBezTo>
                  <a:pt x="1778203" y="1629132"/>
                  <a:pt x="1757070" y="1632688"/>
                  <a:pt x="1735936" y="1636245"/>
                </a:cubicBezTo>
                <a:cubicBezTo>
                  <a:pt x="1702725" y="1639802"/>
                  <a:pt x="1666496" y="1597117"/>
                  <a:pt x="1624228" y="1657587"/>
                </a:cubicBezTo>
                <a:cubicBezTo>
                  <a:pt x="1702725" y="1693158"/>
                  <a:pt x="1784242" y="1728729"/>
                  <a:pt x="1781223" y="1849668"/>
                </a:cubicBezTo>
                <a:cubicBezTo>
                  <a:pt x="1781223" y="1881683"/>
                  <a:pt x="1814434" y="1895910"/>
                  <a:pt x="1838587" y="1903025"/>
                </a:cubicBezTo>
                <a:cubicBezTo>
                  <a:pt x="1880854" y="1917252"/>
                  <a:pt x="1914065" y="1938595"/>
                  <a:pt x="1938218" y="1984836"/>
                </a:cubicBezTo>
                <a:cubicBezTo>
                  <a:pt x="1938218" y="1995507"/>
                  <a:pt x="1938218" y="2002622"/>
                  <a:pt x="1938218" y="2013292"/>
                </a:cubicBezTo>
                <a:cubicBezTo>
                  <a:pt x="1932180" y="2123562"/>
                  <a:pt x="1871798" y="2120004"/>
                  <a:pt x="1805376" y="2102219"/>
                </a:cubicBezTo>
                <a:cubicBezTo>
                  <a:pt x="1726878" y="2080877"/>
                  <a:pt x="1648381" y="2038192"/>
                  <a:pt x="1563844" y="2077320"/>
                </a:cubicBezTo>
                <a:cubicBezTo>
                  <a:pt x="1681592" y="2130676"/>
                  <a:pt x="1811414" y="2134233"/>
                  <a:pt x="1920104" y="2208931"/>
                </a:cubicBezTo>
                <a:cubicBezTo>
                  <a:pt x="1515538" y="2223159"/>
                  <a:pt x="1159280" y="1984836"/>
                  <a:pt x="766792" y="1892353"/>
                </a:cubicBezTo>
                <a:cubicBezTo>
                  <a:pt x="778869" y="1952823"/>
                  <a:pt x="812080" y="1967051"/>
                  <a:pt x="839252" y="1974165"/>
                </a:cubicBezTo>
                <a:cubicBezTo>
                  <a:pt x="984170" y="2020407"/>
                  <a:pt x="1110974" y="2112891"/>
                  <a:pt x="1243816" y="2191146"/>
                </a:cubicBezTo>
                <a:cubicBezTo>
                  <a:pt x="1298160" y="2223159"/>
                  <a:pt x="1337410" y="2258731"/>
                  <a:pt x="1358543" y="2326314"/>
                </a:cubicBezTo>
                <a:cubicBezTo>
                  <a:pt x="1376658" y="2390340"/>
                  <a:pt x="1412888" y="2418796"/>
                  <a:pt x="1479310" y="2401012"/>
                </a:cubicBezTo>
                <a:cubicBezTo>
                  <a:pt x="1533654" y="2386784"/>
                  <a:pt x="1591018" y="2393898"/>
                  <a:pt x="1648381" y="2401012"/>
                </a:cubicBezTo>
                <a:cubicBezTo>
                  <a:pt x="1711782" y="2408126"/>
                  <a:pt x="1784242" y="2479267"/>
                  <a:pt x="1769146" y="2518395"/>
                </a:cubicBezTo>
                <a:cubicBezTo>
                  <a:pt x="1738956" y="2582422"/>
                  <a:pt x="1687630" y="2550408"/>
                  <a:pt x="1645361" y="2543294"/>
                </a:cubicBezTo>
                <a:cubicBezTo>
                  <a:pt x="1594036" y="2536181"/>
                  <a:pt x="1500444" y="2518395"/>
                  <a:pt x="1500444" y="2525509"/>
                </a:cubicBezTo>
                <a:cubicBezTo>
                  <a:pt x="1467232" y="2685576"/>
                  <a:pt x="1391754" y="2564636"/>
                  <a:pt x="1337410" y="2564636"/>
                </a:cubicBezTo>
                <a:cubicBezTo>
                  <a:pt x="1286084" y="2564636"/>
                  <a:pt x="1234759" y="2546851"/>
                  <a:pt x="1186452" y="2532623"/>
                </a:cubicBezTo>
                <a:cubicBezTo>
                  <a:pt x="1123051" y="2514837"/>
                  <a:pt x="1065688" y="2546851"/>
                  <a:pt x="1005304" y="2553965"/>
                </a:cubicBezTo>
                <a:cubicBezTo>
                  <a:pt x="950960" y="2561080"/>
                  <a:pt x="981150" y="2653563"/>
                  <a:pt x="947940" y="2692689"/>
                </a:cubicBezTo>
                <a:cubicBezTo>
                  <a:pt x="941903" y="2703362"/>
                  <a:pt x="935864" y="2703362"/>
                  <a:pt x="929826" y="2703362"/>
                </a:cubicBezTo>
                <a:cubicBezTo>
                  <a:pt x="911711" y="2980812"/>
                  <a:pt x="594701" y="2913227"/>
                  <a:pt x="594701" y="2923898"/>
                </a:cubicBezTo>
                <a:cubicBezTo>
                  <a:pt x="567529" y="2941684"/>
                  <a:pt x="534318" y="2899000"/>
                  <a:pt x="501108" y="2941684"/>
                </a:cubicBezTo>
                <a:cubicBezTo>
                  <a:pt x="643007" y="3137322"/>
                  <a:pt x="860386" y="3183563"/>
                  <a:pt x="1053610" y="3329402"/>
                </a:cubicBezTo>
                <a:cubicBezTo>
                  <a:pt x="893597" y="3379202"/>
                  <a:pt x="800002" y="3208463"/>
                  <a:pt x="682256" y="3229805"/>
                </a:cubicBezTo>
                <a:cubicBezTo>
                  <a:pt x="624893" y="3283162"/>
                  <a:pt x="796984" y="3368530"/>
                  <a:pt x="630932" y="3393429"/>
                </a:cubicBezTo>
                <a:cubicBezTo>
                  <a:pt x="703390" y="3439672"/>
                  <a:pt x="754716" y="3485914"/>
                  <a:pt x="806041" y="3539269"/>
                </a:cubicBezTo>
                <a:cubicBezTo>
                  <a:pt x="893597" y="3635309"/>
                  <a:pt x="911711" y="3699337"/>
                  <a:pt x="869444" y="3827390"/>
                </a:cubicBezTo>
                <a:cubicBezTo>
                  <a:pt x="842270" y="3912759"/>
                  <a:pt x="803022" y="3991015"/>
                  <a:pt x="839252" y="4090612"/>
                </a:cubicBezTo>
                <a:cubicBezTo>
                  <a:pt x="863405" y="4158196"/>
                  <a:pt x="854347" y="4204438"/>
                  <a:pt x="763774" y="4172424"/>
                </a:cubicBezTo>
                <a:cubicBezTo>
                  <a:pt x="667160" y="4140411"/>
                  <a:pt x="630932" y="4200882"/>
                  <a:pt x="655085" y="4321821"/>
                </a:cubicBezTo>
                <a:cubicBezTo>
                  <a:pt x="670179" y="4400076"/>
                  <a:pt x="655085" y="4424975"/>
                  <a:pt x="588662" y="4414305"/>
                </a:cubicBezTo>
                <a:cubicBezTo>
                  <a:pt x="516204" y="4403633"/>
                  <a:pt x="446764" y="4353835"/>
                  <a:pt x="356189" y="4378734"/>
                </a:cubicBezTo>
                <a:cubicBezTo>
                  <a:pt x="428648" y="4521016"/>
                  <a:pt x="582626" y="4478331"/>
                  <a:pt x="667160" y="4613499"/>
                </a:cubicBezTo>
                <a:cubicBezTo>
                  <a:pt x="567529" y="4613499"/>
                  <a:pt x="489031" y="4613499"/>
                  <a:pt x="416573" y="4585042"/>
                </a:cubicBezTo>
                <a:cubicBezTo>
                  <a:pt x="386381" y="4574373"/>
                  <a:pt x="353170" y="4560144"/>
                  <a:pt x="335056" y="4602828"/>
                </a:cubicBezTo>
                <a:cubicBezTo>
                  <a:pt x="313920" y="4652628"/>
                  <a:pt x="356189" y="4670412"/>
                  <a:pt x="380342" y="4677526"/>
                </a:cubicBezTo>
                <a:cubicBezTo>
                  <a:pt x="449784" y="4702425"/>
                  <a:pt x="504126" y="4759339"/>
                  <a:pt x="564510" y="4805580"/>
                </a:cubicBezTo>
                <a:cubicBezTo>
                  <a:pt x="694332" y="4905177"/>
                  <a:pt x="836233" y="4990547"/>
                  <a:pt x="944922" y="5154171"/>
                </a:cubicBezTo>
                <a:cubicBezTo>
                  <a:pt x="809060" y="5111487"/>
                  <a:pt x="706410" y="5011889"/>
                  <a:pt x="576586" y="4994104"/>
                </a:cubicBezTo>
                <a:cubicBezTo>
                  <a:pt x="688296" y="5143500"/>
                  <a:pt x="830194" y="5243097"/>
                  <a:pt x="963036" y="5353367"/>
                </a:cubicBezTo>
                <a:cubicBezTo>
                  <a:pt x="1002286" y="5385379"/>
                  <a:pt x="1041534" y="5406721"/>
                  <a:pt x="1047572" y="5474306"/>
                </a:cubicBezTo>
                <a:cubicBezTo>
                  <a:pt x="1065688" y="5605917"/>
                  <a:pt x="1113992" y="5712629"/>
                  <a:pt x="1222682" y="5769542"/>
                </a:cubicBezTo>
                <a:cubicBezTo>
                  <a:pt x="1222682" y="5769542"/>
                  <a:pt x="1216644" y="5790884"/>
                  <a:pt x="1213626" y="5801555"/>
                </a:cubicBezTo>
                <a:cubicBezTo>
                  <a:pt x="1147203" y="5805112"/>
                  <a:pt x="1095878" y="5726858"/>
                  <a:pt x="1014361" y="5755314"/>
                </a:cubicBezTo>
                <a:cubicBezTo>
                  <a:pt x="1095878" y="5862025"/>
                  <a:pt x="1162298" y="5954508"/>
                  <a:pt x="1274008" y="6004307"/>
                </a:cubicBezTo>
                <a:cubicBezTo>
                  <a:pt x="1364582" y="6043434"/>
                  <a:pt x="1476290" y="6068335"/>
                  <a:pt x="1542711" y="6196388"/>
                </a:cubicBezTo>
                <a:cubicBezTo>
                  <a:pt x="1467232" y="6221287"/>
                  <a:pt x="1409868" y="6189274"/>
                  <a:pt x="1352504" y="6167932"/>
                </a:cubicBezTo>
                <a:cubicBezTo>
                  <a:pt x="1264950" y="6132361"/>
                  <a:pt x="1177395" y="6093234"/>
                  <a:pt x="1089840" y="6057663"/>
                </a:cubicBezTo>
                <a:cubicBezTo>
                  <a:pt x="1056628" y="6043434"/>
                  <a:pt x="1020400" y="6036320"/>
                  <a:pt x="999266" y="6100347"/>
                </a:cubicBezTo>
                <a:cubicBezTo>
                  <a:pt x="1110974" y="6114575"/>
                  <a:pt x="1177395" y="6199945"/>
                  <a:pt x="1246836" y="6281757"/>
                </a:cubicBezTo>
                <a:cubicBezTo>
                  <a:pt x="1286084" y="6327999"/>
                  <a:pt x="1319295" y="6388469"/>
                  <a:pt x="1388735" y="6367127"/>
                </a:cubicBezTo>
                <a:cubicBezTo>
                  <a:pt x="1424964" y="6356456"/>
                  <a:pt x="1449118" y="6388469"/>
                  <a:pt x="1446099" y="6431153"/>
                </a:cubicBezTo>
                <a:cubicBezTo>
                  <a:pt x="1431002" y="6580550"/>
                  <a:pt x="1518558" y="6630349"/>
                  <a:pt x="1609132" y="6658805"/>
                </a:cubicBezTo>
                <a:cubicBezTo>
                  <a:pt x="1741974" y="6701489"/>
                  <a:pt x="1859720" y="6786859"/>
                  <a:pt x="1983504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72D4D46-89F4-4449-A653-0EE7E93071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73313" y="643468"/>
            <a:ext cx="2576617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8919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32AEEBC8-9D30-42EF-95F2-386C2653FB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F8DAF3-BB83-449C-9500-BF5795303C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502920"/>
            <a:ext cx="3419856" cy="1463040"/>
          </a:xfrm>
        </p:spPr>
        <p:txBody>
          <a:bodyPr anchor="ctr">
            <a:normAutofit/>
          </a:bodyPr>
          <a:lstStyle/>
          <a:p>
            <a:r>
              <a:rPr lang="en-US" sz="4800"/>
              <a:t>iLEAPP</a:t>
            </a:r>
          </a:p>
        </p:txBody>
      </p:sp>
      <p:sp>
        <p:nvSpPr>
          <p:cNvPr id="47" name="sketch line">
            <a:extLst>
              <a:ext uri="{FF2B5EF4-FFF2-40B4-BE49-F238E27FC236}">
                <a16:creationId xmlns:a16="http://schemas.microsoft.com/office/drawing/2014/main" id="{2E92FA66-67D7-4CB4-94D3-E643A9AD4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66159" y="1225296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9B659F-7E95-4952-A979-251D359082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502920"/>
            <a:ext cx="6894576" cy="1463040"/>
          </a:xfrm>
        </p:spPr>
        <p:txBody>
          <a:bodyPr anchor="ctr">
            <a:normAutofit/>
          </a:bodyPr>
          <a:lstStyle/>
          <a:p>
            <a:r>
              <a:rPr lang="en-US" sz="2200">
                <a:hlinkClick r:id="rId2"/>
              </a:rPr>
              <a:t>https://github.com/abrignoni/iLEAPP</a:t>
            </a:r>
            <a:endParaRPr lang="en-US" sz="2200"/>
          </a:p>
          <a:p>
            <a:pPr marL="0" indent="0">
              <a:buNone/>
            </a:pPr>
            <a:r>
              <a:rPr lang="en-US" sz="2200"/>
              <a:t>		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89F2E88-EDAB-4F00-917A-0485F477F6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936" y="2359973"/>
            <a:ext cx="10917936" cy="3821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8731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F8DAF3-BB83-449C-9500-BF5795303C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5000" dirty="0" err="1"/>
              <a:t>iLEAPP</a:t>
            </a:r>
            <a:endParaRPr lang="en-US" sz="5000" dirty="0"/>
          </a:p>
        </p:txBody>
      </p:sp>
      <p:sp>
        <p:nvSpPr>
          <p:cNvPr id="47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9B659F-7E95-4952-A979-251D359082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200" dirty="0"/>
              <a:t>HTML Report fields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03A7AC8-BB0E-4FDE-B22D-50289940EA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6139" y="-2"/>
            <a:ext cx="2496805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25964A9-D3FE-4010-B576-C5102AE6E3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2944" y="-2"/>
            <a:ext cx="2365894" cy="6858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9320B0F-82A8-4061-9C2E-8F4176B52B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38838" y="599200"/>
            <a:ext cx="2953162" cy="625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901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5DEA22F1DDCB64494710B8BD46F8708" ma:contentTypeVersion="4" ma:contentTypeDescription="Create a new document." ma:contentTypeScope="" ma:versionID="6aa1ca38401cb8022778608f156a91c2">
  <xsd:schema xmlns:xsd="http://www.w3.org/2001/XMLSchema" xmlns:xs="http://www.w3.org/2001/XMLSchema" xmlns:p="http://schemas.microsoft.com/office/2006/metadata/properties" xmlns:ns3="25ab942d-7cee-4791-bbbb-97547b950ba9" targetNamespace="http://schemas.microsoft.com/office/2006/metadata/properties" ma:root="true" ma:fieldsID="9e5aa3832db2616330b5c4ccccc1a48e" ns3:_="">
    <xsd:import namespace="25ab942d-7cee-4791-bbbb-97547b950ba9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5ab942d-7cee-4791-bbbb-97547b950ba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13869BC-E2CD-4E01-B812-EE5F04520EF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BB93FEE-6FD5-45D3-AB9F-E29854210CF2}">
  <ds:schemaRefs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purl.org/dc/terms/"/>
    <ds:schemaRef ds:uri="25ab942d-7cee-4791-bbbb-97547b950ba9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A8D0F7CA-AD38-4C61-959C-8912A9D53C8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5ab942d-7cee-4791-bbbb-97547b950ba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2922</TotalTime>
  <Words>275</Words>
  <Application>Microsoft Office PowerPoint</Application>
  <PresentationFormat>Widescreen</PresentationFormat>
  <Paragraphs>50</Paragraphs>
  <Slides>27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Calibri</vt:lpstr>
      <vt:lpstr>Calibri Light</vt:lpstr>
      <vt:lpstr>Office Theme</vt:lpstr>
      <vt:lpstr>PowerPoint Presentation</vt:lpstr>
      <vt:lpstr>Agenda</vt:lpstr>
      <vt:lpstr>JailBroken</vt:lpstr>
      <vt:lpstr>PowerPoint Presentation</vt:lpstr>
      <vt:lpstr>Tools</vt:lpstr>
      <vt:lpstr>PowerPoint Presentation</vt:lpstr>
      <vt:lpstr>PowerPoint Presentation</vt:lpstr>
      <vt:lpstr>iLEAPP</vt:lpstr>
      <vt:lpstr>iLEAPP</vt:lpstr>
      <vt:lpstr>Lab @ https://cyberdefenders.org/blueteam-ctf-challenges/35</vt:lpstr>
      <vt:lpstr>Question 1</vt:lpstr>
      <vt:lpstr>PowerPoint Presentation</vt:lpstr>
      <vt:lpstr>Question 2 </vt:lpstr>
      <vt:lpstr>PowerPoint Presentation</vt:lpstr>
      <vt:lpstr>Question 4</vt:lpstr>
      <vt:lpstr>PowerPoint Presentation</vt:lpstr>
      <vt:lpstr>Question 6</vt:lpstr>
      <vt:lpstr>PowerPoint Presentation</vt:lpstr>
      <vt:lpstr>Question 9</vt:lpstr>
      <vt:lpstr>PowerPoint Presentation</vt:lpstr>
      <vt:lpstr>Question 11</vt:lpstr>
      <vt:lpstr>PowerPoint Presentation</vt:lpstr>
      <vt:lpstr>Question 16</vt:lpstr>
      <vt:lpstr>PowerPoint Presentation</vt:lpstr>
      <vt:lpstr>Question 17 </vt:lpstr>
      <vt:lpstr>PowerPoint Presentation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Lee (Student)</dc:creator>
  <cp:lastModifiedBy>David Lee (Student)</cp:lastModifiedBy>
  <cp:revision>5</cp:revision>
  <dcterms:created xsi:type="dcterms:W3CDTF">2022-01-10T01:24:36Z</dcterms:created>
  <dcterms:modified xsi:type="dcterms:W3CDTF">2022-02-19T00:08:19Z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0x01010015DEA22F1DDCB64494710B8BD46F8708</vt:lpwstr>
  </property>
</Properties>
</file>

<file path=docProps/thumbnail.jpeg>
</file>